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74" r:id="rId2"/>
    <p:sldId id="260" r:id="rId3"/>
    <p:sldId id="261" r:id="rId4"/>
    <p:sldId id="262" r:id="rId5"/>
    <p:sldId id="259" r:id="rId6"/>
    <p:sldId id="275" r:id="rId7"/>
    <p:sldId id="276" r:id="rId8"/>
    <p:sldId id="280" r:id="rId9"/>
    <p:sldId id="278" r:id="rId10"/>
    <p:sldId id="279" r:id="rId11"/>
    <p:sldId id="277" r:id="rId12"/>
    <p:sldId id="285" r:id="rId13"/>
    <p:sldId id="281" r:id="rId14"/>
    <p:sldId id="282" r:id="rId15"/>
    <p:sldId id="283" r:id="rId16"/>
    <p:sldId id="263" r:id="rId17"/>
    <p:sldId id="264" r:id="rId18"/>
    <p:sldId id="265" r:id="rId19"/>
    <p:sldId id="284" r:id="rId20"/>
    <p:sldId id="286" r:id="rId21"/>
    <p:sldId id="287" r:id="rId22"/>
    <p:sldId id="288" r:id="rId23"/>
    <p:sldId id="272" r:id="rId24"/>
    <p:sldId id="27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992B2F-D656-49E0-BAB9-8EE22CD0A262}">
          <p14:sldIdLst>
            <p14:sldId id="274"/>
            <p14:sldId id="260"/>
            <p14:sldId id="261"/>
            <p14:sldId id="262"/>
            <p14:sldId id="259"/>
            <p14:sldId id="275"/>
            <p14:sldId id="276"/>
            <p14:sldId id="280"/>
            <p14:sldId id="278"/>
            <p14:sldId id="279"/>
            <p14:sldId id="277"/>
            <p14:sldId id="285"/>
            <p14:sldId id="281"/>
            <p14:sldId id="282"/>
            <p14:sldId id="283"/>
            <p14:sldId id="263"/>
            <p14:sldId id="264"/>
            <p14:sldId id="265"/>
            <p14:sldId id="284"/>
            <p14:sldId id="286"/>
            <p14:sldId id="287"/>
            <p14:sldId id="288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9AA9-AEB4-4A1C-8DF9-9DDCC7539D85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2D95-84C6-4893-AB74-057C299FD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5E7E-4023-604E-A8CF-0729525BBFE0}" type="datetimeFigureOut">
              <a:rPr kumimoji="1" lang="zh-TW" altLang="en-US" smtClean="0"/>
              <a:t>2019/11/6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A9C3-D990-4847-B509-739FA029E7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15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uxQueueLenght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gives the number of elements this queue will be able to handle at any given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uxItemSize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size in byte of any element stored in the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xQueue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queue to write on. This value is returned by the queue creation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pvItemToQueue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pointer to an element which is wanted to be copied (by value) to the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xticksToWait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number of ticks to wait before the task gives up to write on this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CA9C3-D990-4847-B509-739FA029E7C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263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xqueue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identifier of the queue to be 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pvBuffer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pointer to the buffer where the read value will be copied to. This memory must be allocated and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large enough to handle the element read from the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xTicksToWait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defines the maximum time to wait.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CA9C3-D990-4847-B509-739FA029E7CA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348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ltGray">
          <a:xfrm>
            <a:off x="0" y="6381329"/>
            <a:ext cx="12192000" cy="47667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zh-TW" sz="1200">
              <a:solidFill>
                <a:srgbClr val="FFFFFF"/>
              </a:solidFill>
              <a:latin typeface="Franklin Gothic Medium" pitchFamily="34" charset="0"/>
              <a:ea typeface="新細明體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2" y="114301"/>
            <a:ext cx="1008063" cy="1008063"/>
          </a:xfrm>
          <a:prstGeom prst="rect">
            <a:avLst/>
          </a:prstGeom>
        </p:spPr>
      </p:pic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282701" y="265158"/>
            <a:ext cx="4178796" cy="70634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Department of Aeronautics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and Astronautics 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National Cheng 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Kung University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Tainan, Taiwan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362751" y="939326"/>
            <a:ext cx="1961475" cy="45719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664912" y="3509964"/>
            <a:ext cx="7717339" cy="85107"/>
          </a:xfrm>
          <a:custGeom>
            <a:avLst/>
            <a:gdLst>
              <a:gd name="G0" fmla="+- 618 0 0"/>
              <a:gd name="connsiteX0" fmla="*/ 0 w 6180"/>
              <a:gd name="connsiteY0" fmla="*/ 0 h 10000"/>
              <a:gd name="connsiteX1" fmla="*/ 6180 w 6180"/>
              <a:gd name="connsiteY1" fmla="*/ 0 h 10000"/>
              <a:gd name="connsiteX2" fmla="*/ 6180 w 6180"/>
              <a:gd name="connsiteY2" fmla="*/ 10000 h 10000"/>
              <a:gd name="connsiteX3" fmla="*/ 0 w 6180"/>
              <a:gd name="connsiteY3" fmla="*/ 10000 h 10000"/>
              <a:gd name="connsiteX4" fmla="*/ 0 w 6180"/>
              <a:gd name="connsiteY4" fmla="*/ 0 h 10000"/>
              <a:gd name="connsiteX0" fmla="*/ 0 w 6180"/>
              <a:gd name="connsiteY0" fmla="*/ 0 h 10000"/>
              <a:gd name="connsiteX1" fmla="*/ 6122 w 6180"/>
              <a:gd name="connsiteY1" fmla="*/ 181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80" h="10000" stroke="0">
                <a:moveTo>
                  <a:pt x="0" y="0"/>
                </a:moveTo>
                <a:lnTo>
                  <a:pt x="6180" y="0"/>
                </a:lnTo>
                <a:lnTo>
                  <a:pt x="618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6180" h="10000">
                <a:moveTo>
                  <a:pt x="0" y="0"/>
                </a:moveTo>
                <a:cubicBezTo>
                  <a:pt x="3333" y="0"/>
                  <a:pt x="2789" y="1818"/>
                  <a:pt x="6122" y="1818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5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3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7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8596"/>
            <a:ext cx="10058400" cy="1609344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3928"/>
            <a:ext cx="10058400" cy="4574848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70" y="178596"/>
            <a:ext cx="1008063" cy="1008063"/>
          </a:xfrm>
          <a:prstGeom prst="rect">
            <a:avLst/>
          </a:prstGeom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38200" y="1337763"/>
            <a:ext cx="6236368" cy="9032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11526653" y="6037299"/>
            <a:ext cx="489439" cy="131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E0DED5-9DF7-474C-AC95-6312E076E462}" type="slidenum">
              <a:rPr lang="en-US" altLang="zh-TW" sz="1600" baseline="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6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1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3444E1-07FE-4257-9440-9987ED29660F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5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1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2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3444E1-07FE-4257-9440-9987ED29660F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4A10945-1258-41AE-94CD-073E0A3EA564}"/>
              </a:ext>
            </a:extLst>
          </p:cNvPr>
          <p:cNvSpPr txBox="1">
            <a:spLocks/>
          </p:cNvSpPr>
          <p:nvPr/>
        </p:nvSpPr>
        <p:spPr>
          <a:xfrm>
            <a:off x="262345" y="1137003"/>
            <a:ext cx="11667309" cy="2796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en-US" altLang="zh-TW" sz="6600" dirty="0"/>
              <a:t>Introduction to Computer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3600" dirty="0"/>
              <a:t>Queue</a:t>
            </a:r>
            <a:endParaRPr lang="zh-TW" altLang="zh-TW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8649A3-64D2-4BB0-9C3E-D3282C9BBB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1942" y="5131090"/>
            <a:ext cx="322970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Professor : Jake Tarn</a:t>
            </a:r>
          </a:p>
          <a:p>
            <a:r>
              <a:rPr lang="en-US" dirty="0"/>
              <a:t>Lecturer: Sunny</a:t>
            </a:r>
          </a:p>
        </p:txBody>
      </p:sp>
    </p:spTree>
    <p:extLst>
      <p:ext uri="{BB962C8B-B14F-4D97-AF65-F5344CB8AC3E}">
        <p14:creationId xmlns:p14="http://schemas.microsoft.com/office/powerpoint/2010/main" val="247825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29163E9-D8CB-488A-85A7-79637FEE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39" y="542046"/>
            <a:ext cx="9143121" cy="577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2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00DE29F-719F-40BC-BAF5-8200D162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13" y="219733"/>
            <a:ext cx="8260373" cy="64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9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79A62BA-5749-455A-83B4-7423B39ED3EE}"/>
              </a:ext>
            </a:extLst>
          </p:cNvPr>
          <p:cNvSpPr txBox="1"/>
          <p:nvPr/>
        </p:nvSpPr>
        <p:spPr>
          <a:xfrm>
            <a:off x="1643575" y="3013501"/>
            <a:ext cx="8904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Sending structures onto queues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0478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E07F380-C5EF-450D-B3E6-EB04B78E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02" y="214181"/>
            <a:ext cx="9659596" cy="64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2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520716B-B976-43BE-9FCA-C5946FB4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99" y="247078"/>
            <a:ext cx="10262601" cy="63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2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EAF05E8-5A58-43E7-976B-B3C520F9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23" y="252367"/>
            <a:ext cx="8678154" cy="63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0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Sets management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83544"/>
            <a:ext cx="10058400" cy="4225231"/>
          </a:xfrm>
        </p:spPr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xQueueCreateSet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</a:t>
            </a:r>
          </a:p>
          <a:p>
            <a:pPr marL="228600" lvl="0" indent="-5080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QueueSetHandle_t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xQueueCreateSet</a:t>
            </a:r>
            <a:r>
              <a:rPr lang="en-US" altLang="zh-TW" sz="2800" kern="0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    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const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UBaseType_t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uxEventQueueLength</a:t>
            </a: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     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210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Sets management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53882"/>
            <a:ext cx="10058400" cy="4154893"/>
          </a:xfrm>
        </p:spPr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xQueueAddToSet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BaseType_t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xQueueAddToSet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  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QueueSetMemberHandle_t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xQueueOrSemaphore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	             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QueueSetHandle_t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         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xQueueSet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     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976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Sets management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82018"/>
            <a:ext cx="10058400" cy="4126758"/>
          </a:xfrm>
        </p:spPr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xQueueSelectFromSet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QueueSetMemberHandle_t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xQueueSelectFromSet</a:t>
            </a:r>
            <a:r>
              <a:rPr lang="en-US" altLang="zh-TW" sz="2800" kern="0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  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QueueSetHandle_t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xQueueSet</a:t>
            </a:r>
            <a:r>
              <a:rPr lang="en-US" altLang="zh-TW" sz="2800" kern="0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	                const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TickType_t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xTicksToWait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     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632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2B52B3-78E6-4CB2-A350-AB7863986847}"/>
              </a:ext>
            </a:extLst>
          </p:cNvPr>
          <p:cNvSpPr txBox="1"/>
          <p:nvPr/>
        </p:nvSpPr>
        <p:spPr>
          <a:xfrm>
            <a:off x="4369468" y="3013501"/>
            <a:ext cx="3453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Queue Sets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462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E2621-E79C-4441-BA32-F7B865AE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communication</a:t>
            </a:r>
            <a:endParaRPr lang="zh-TW" altLang="en-US" dirty="0"/>
          </a:p>
        </p:txBody>
      </p:sp>
      <p:pic>
        <p:nvPicPr>
          <p:cNvPr id="4" name="Google Shape;198;p16">
            <a:extLst>
              <a:ext uri="{FF2B5EF4-FFF2-40B4-BE49-F238E27FC236}">
                <a16:creationId xmlns:a16="http://schemas.microsoft.com/office/drawing/2014/main" id="{25F0F393-31E6-424B-B4D7-BDB9CDDD85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39" b="1"/>
          <a:stretch/>
        </p:blipFill>
        <p:spPr>
          <a:xfrm>
            <a:off x="1437361" y="1590261"/>
            <a:ext cx="9317278" cy="5089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7788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E38500C-01AE-4A6A-9130-C126DA790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52412"/>
            <a:ext cx="81153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032447F-857B-499A-BCE7-4B598880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43" y="426849"/>
            <a:ext cx="8901113" cy="60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39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1CD2981-FA68-4F3A-A171-3653F83D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30" y="1533598"/>
            <a:ext cx="11073740" cy="37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4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8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8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29173-4052-45AC-924D-B838C3DF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Management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9D08C-E79D-45FE-A1E8-99DB3D87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xQueusCreate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QueueHandle_t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xQueueCreate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UBaseType_t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uxQueueLength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		           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UBaseType_t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uxItemSize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);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228600" lvl="0" indent="-228600"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xQueueSend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(), </a:t>
            </a: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xQueueSendToFront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(), </a:t>
            </a: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xQueueSendToBack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BaseType_t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xQueueSend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QueueHandle_t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xQueue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	              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const void  *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pvItemToQueue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			            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TickType_t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xTickToWait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7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Management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43942"/>
            <a:ext cx="10058400" cy="3764834"/>
          </a:xfrm>
        </p:spPr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altLang="zh-TW" sz="28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xQueueReceive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 err="1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BaseType_t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xQueueReceive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QueueHandle_t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xQueue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lang="en-US" altLang="zh-TW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                  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void  *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pvBuffer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lang="en-US" altLang="zh-TW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		                 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TickType_t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xTickToWait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);</a:t>
            </a:r>
            <a:endParaRPr lang="en-US" altLang="zh-TW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29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1E92789-793B-433B-AE47-D92CE04C097F}"/>
              </a:ext>
            </a:extLst>
          </p:cNvPr>
          <p:cNvSpPr txBox="1"/>
          <p:nvPr/>
        </p:nvSpPr>
        <p:spPr>
          <a:xfrm>
            <a:off x="4006947" y="3013501"/>
            <a:ext cx="395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Simple Queue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375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6744BFA-1D8F-4CA4-88C4-31248160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96" y="880183"/>
            <a:ext cx="10985808" cy="50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F1FEA62-E9FC-4D56-A5A5-BF4FD80A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36" y="450833"/>
            <a:ext cx="9586327" cy="59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6FD2B93-E545-4B3D-80A4-7FE09E9FC6C7}"/>
              </a:ext>
            </a:extLst>
          </p:cNvPr>
          <p:cNvSpPr txBox="1"/>
          <p:nvPr/>
        </p:nvSpPr>
        <p:spPr>
          <a:xfrm>
            <a:off x="2142978" y="2644170"/>
            <a:ext cx="7906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Queue sending from different tasks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1973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4F5CA92-F9A7-4A71-918E-E6E61388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01" y="226703"/>
            <a:ext cx="8457797" cy="6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41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nsac" id="{CE7EB7E1-FDC9-4306-992D-DDC35F28C31F}" vid="{6921AC12-B0E1-4419-A67B-B346A771BF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5909</Template>
  <TotalTime>3564</TotalTime>
  <Words>351</Words>
  <Application>Microsoft Office PowerPoint</Application>
  <PresentationFormat>寬螢幕</PresentationFormat>
  <Paragraphs>53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Arial</vt:lpstr>
      <vt:lpstr>Calibri</vt:lpstr>
      <vt:lpstr>Franklin Gothic Medium</vt:lpstr>
      <vt:lpstr>Georgia</vt:lpstr>
      <vt:lpstr>Times New Roman</vt:lpstr>
      <vt:lpstr>Trebuchet MS</vt:lpstr>
      <vt:lpstr>Wingdings</vt:lpstr>
      <vt:lpstr>佈景主題1</vt:lpstr>
      <vt:lpstr>PowerPoint 簡報</vt:lpstr>
      <vt:lpstr>Task communication</vt:lpstr>
      <vt:lpstr>Queue Management functions</vt:lpstr>
      <vt:lpstr>Queue Management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Queue Sets management functions</vt:lpstr>
      <vt:lpstr>Queue Sets management functions</vt:lpstr>
      <vt:lpstr>Queue Sets management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Multi-cue Fusion and Perception</dc:title>
  <dc:creator>Ching</dc:creator>
  <cp:lastModifiedBy>建德 李</cp:lastModifiedBy>
  <cp:revision>20</cp:revision>
  <dcterms:created xsi:type="dcterms:W3CDTF">2019-08-19T03:43:19Z</dcterms:created>
  <dcterms:modified xsi:type="dcterms:W3CDTF">2019-11-06T01:07:06Z</dcterms:modified>
</cp:coreProperties>
</file>