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74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595"/>
  </p:normalViewPr>
  <p:slideViewPr>
    <p:cSldViewPr snapToGrid="0">
      <p:cViewPr varScale="1">
        <p:scale>
          <a:sx n="72" d="100"/>
          <a:sy n="72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2019/11/19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3444E1-07FE-4257-9440-9987ED29660F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Software Timers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Changing the time period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27582"/>
            <a:ext cx="10058400" cy="4181193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xTimerChangePeriod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xTimer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xNewTimerPeriodInTicks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  <a:endParaRPr lang="en-US" altLang="zh-TW" sz="2800" kern="0" dirty="0">
              <a:solidFill>
                <a:srgbClr val="00B0F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xTicksToWait</a:t>
            </a:r>
            <a:endParaRPr lang="en-US" altLang="zh-TW" sz="2800" kern="0" dirty="0">
              <a:solidFill>
                <a:srgbClr val="00B0F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);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1DAEBE5-BC3D-4B38-99C8-59B2D899771F}"/>
              </a:ext>
            </a:extLst>
          </p:cNvPr>
          <p:cNvSpPr txBox="1"/>
          <p:nvPr/>
        </p:nvSpPr>
        <p:spPr>
          <a:xfrm>
            <a:off x="3846443" y="3013501"/>
            <a:ext cx="449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Software Timer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0952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8809006-D8B4-47F8-8D27-83BB2F3B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0" y="445190"/>
            <a:ext cx="10026019" cy="59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2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FBEBBC3-9055-4DCE-B7E2-82B62A4B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98" y="279185"/>
            <a:ext cx="9613003" cy="62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769F5F8-7C03-4CE5-9BE9-B38A2E1078DA}"/>
              </a:ext>
            </a:extLst>
          </p:cNvPr>
          <p:cNvSpPr txBox="1"/>
          <p:nvPr/>
        </p:nvSpPr>
        <p:spPr>
          <a:xfrm>
            <a:off x="1538908" y="3013501"/>
            <a:ext cx="9114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Interacting with software timers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8524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C26A03-34AF-4D8D-84E3-CEAB95EB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7150"/>
            <a:ext cx="96012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9F89068-13F5-49B5-99E4-976F381A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56" y="270346"/>
            <a:ext cx="10301288" cy="63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4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2621-E79C-4441-BA32-F7B865AE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Timer Callback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4AB456-480A-4660-9829-20D71EB4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ATimerCallback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void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ATimerCallback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TimerHandle_t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xTimer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 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);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b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</a:br>
            <a:r>
              <a:rPr lang="en-US" altLang="zh-TW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Notice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000"/>
              <a:buNone/>
            </a:pPr>
            <a:r>
              <a:rPr lang="en-US" altLang="zh-TW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1. Must not contain infinite loops like the tasks, they have to exit in a normal way.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000"/>
              <a:buNone/>
            </a:pPr>
            <a:r>
              <a:rPr lang="en-US" altLang="zh-TW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2. Should be kept very short and must not enter into phase like the blocked state or wait on other resources.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7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29173-4052-45AC-924D-B838C3D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Software Timers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9D08C-E79D-45FE-A1E8-99DB3D87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One – shot</a:t>
            </a:r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zh-TW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Executes only one</a:t>
            </a:r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zh-TW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Cannot restart itself</a:t>
            </a:r>
          </a:p>
          <a:p>
            <a:pPr lvl="1" indent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lang="en-US" altLang="zh-TW" sz="24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Auto – reload Timers</a:t>
            </a:r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zh-TW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Executes periodically</a:t>
            </a:r>
          </a:p>
          <a:p>
            <a:pPr marL="685800" lvl="1" indent="-2286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zh-TW" sz="24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Restart itself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1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Timer States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altLang="zh-TW" sz="3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Dormant  State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Callback function does not execute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228600" lvl="0" indent="-228600">
              <a:spcBef>
                <a:spcPts val="1000"/>
              </a:spcBef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altLang="zh-TW" sz="35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Running  State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Executes callback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2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596"/>
            <a:ext cx="11767930" cy="1609344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One  shot software timer states and transitions</a:t>
            </a:r>
            <a:endParaRPr lang="zh-TW" altLang="en-US" sz="4400" dirty="0"/>
          </a:p>
        </p:txBody>
      </p:sp>
      <p:pic>
        <p:nvPicPr>
          <p:cNvPr id="4" name="Google Shape;278;p28">
            <a:extLst>
              <a:ext uri="{FF2B5EF4-FFF2-40B4-BE49-F238E27FC236}">
                <a16:creationId xmlns:a16="http://schemas.microsoft.com/office/drawing/2014/main" id="{1BCFB90F-0E4D-41A2-A6E1-D6475113DA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3613" y="1787940"/>
            <a:ext cx="9724774" cy="4586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10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165344"/>
            <a:ext cx="12192000" cy="1609344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Auto  reload software timer states and transitions</a:t>
            </a:r>
            <a:endParaRPr lang="zh-TW" altLang="en-US" sz="4400" dirty="0"/>
          </a:p>
        </p:txBody>
      </p:sp>
      <p:pic>
        <p:nvPicPr>
          <p:cNvPr id="4" name="Google Shape;284;p29">
            <a:extLst>
              <a:ext uri="{FF2B5EF4-FFF2-40B4-BE49-F238E27FC236}">
                <a16:creationId xmlns:a16="http://schemas.microsoft.com/office/drawing/2014/main" id="{BD9A54FA-6137-4559-8D86-9F7F20520DE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265" y="1774688"/>
            <a:ext cx="9571469" cy="4476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97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Timer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xTimerCreate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xTimerCreate</a:t>
            </a:r>
            <a:r>
              <a:rPr lang="en-US" altLang="zh-TW" sz="2800" kern="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                                 const char  * const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pcTimerName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xTimerPeriodInTicks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UBaseType_t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uxAutoReload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,   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	void  *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pvTimerID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,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	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TimerCallbackFunction_t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pxCallbackFunction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    		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6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Timer management functions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altLang="zh-TW" sz="280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xTimerStart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()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BaseType_t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xTimerStart</a:t>
            </a:r>
            <a:r>
              <a:rPr lang="en-US" altLang="zh-TW" sz="2800" kern="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			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xTimer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         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TickType_t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TicksToWait</a:t>
            </a: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    		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5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4BC34-58D7-47C4-8F89-A1F1D1C0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Timer 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41327-45D8-4B0E-A655-4F7E9018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void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vTimerSetTimerID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const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xTimer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,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void*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pvNewID</a:t>
            </a:r>
            <a:endParaRPr lang="en-US" altLang="zh-TW" sz="2800" kern="0" dirty="0">
              <a:solidFill>
                <a:srgbClr val="00B0F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		); </a:t>
            </a: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2800"/>
              <a:buNone/>
            </a:pPr>
            <a:endParaRPr lang="en-US" altLang="zh-TW" sz="280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buClr>
                <a:srgbClr val="548135"/>
              </a:buClr>
              <a:buSzPts val="2800"/>
              <a:buNone/>
            </a:pP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void*</a:t>
            </a:r>
            <a:r>
              <a:rPr lang="en-US" altLang="zh-TW" sz="2800" kern="0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pvTimerGetTimerID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  </a:t>
            </a:r>
            <a:r>
              <a:rPr lang="en-US" altLang="zh-TW" sz="2800" kern="0" dirty="0" err="1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TimerHandle_t</a:t>
            </a:r>
            <a:r>
              <a:rPr lang="en-US" altLang="zh-TW" sz="2800" kern="0" dirty="0">
                <a:solidFill>
                  <a:srgbClr val="54813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800" kern="0" dirty="0" err="1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xTimer</a:t>
            </a:r>
            <a:r>
              <a:rPr lang="en-US" altLang="zh-TW" sz="2800" kern="0" dirty="0">
                <a:solidFill>
                  <a:srgbClr val="00B0F0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altLang="zh-TW" sz="280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);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736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3414</TotalTime>
  <Words>280</Words>
  <Application>Microsoft Office PowerPoint</Application>
  <PresentationFormat>寬螢幕</PresentationFormat>
  <Paragraphs>55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Software Timer Callback</vt:lpstr>
      <vt:lpstr>Types of Software Timers</vt:lpstr>
      <vt:lpstr>Software Timer States</vt:lpstr>
      <vt:lpstr>One  shot software timer states and transitions</vt:lpstr>
      <vt:lpstr>Auto  reload software timer states and transitions</vt:lpstr>
      <vt:lpstr>Timer management functions</vt:lpstr>
      <vt:lpstr>Timer management functions</vt:lpstr>
      <vt:lpstr>The Timer ID</vt:lpstr>
      <vt:lpstr>Changing the time period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15</cp:revision>
  <dcterms:created xsi:type="dcterms:W3CDTF">2019-08-19T03:43:19Z</dcterms:created>
  <dcterms:modified xsi:type="dcterms:W3CDTF">2019-11-19T11:57:18Z</dcterms:modified>
</cp:coreProperties>
</file>