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259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76"/>
            <p14:sldId id="259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5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2019/10/14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379D-4DEA-4110-A190-FB6FC9C3B67C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73E1-6EE8-4F43-B503-3047B45C8837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A01-99C8-4BA4-AF17-B4AD71C937C5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34B3-58C1-492E-9FF8-9DEF0A36E29C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C38-3F55-461C-8B4E-3AA9E9BDC7F1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DD9B38-0214-4D7F-8B5A-8869817225FE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35E1-C141-4D0F-90F6-ABA03FB93A6B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BBA6-EBEF-4749-8E35-11C35F0EBAB1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348D-F921-416E-8E71-D0138182E95B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7698-25E9-48B7-960A-B1C84314C2DB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BE5B-B115-47CE-BA74-7F63E548A5AE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4CB7-F272-4DDD-ABA1-2F4D2A2DA527}" type="datetime1">
              <a:rPr lang="zh-TW" altLang="en-US" smtClean="0"/>
              <a:t>2019/10/14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9CA1CB-278A-415E-B712-4FBCE51BB99E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Free RTOS _ Task Management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B3B97B-2661-476E-8A77-C8499D5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3634CA-68E5-418C-9E57-34647A67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904875"/>
            <a:ext cx="5991225" cy="504825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D97C84-DBCC-4D7A-94E0-847F13E8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A5628AB-1AF4-43F0-BA5B-246D49EF6BDB}"/>
              </a:ext>
            </a:extLst>
          </p:cNvPr>
          <p:cNvSpPr txBox="1"/>
          <p:nvPr/>
        </p:nvSpPr>
        <p:spPr>
          <a:xfrm>
            <a:off x="1452155" y="2274838"/>
            <a:ext cx="928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Changing Task Priority at run-time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908DA3-99B2-4F30-903E-B98E27F0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6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C2CE2F-FE4E-46C8-9DFC-DC19C89F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676275"/>
            <a:ext cx="11915775" cy="550545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B713745-0DBB-48ED-B4C5-EBA6878881B0}"/>
              </a:ext>
            </a:extLst>
          </p:cNvPr>
          <p:cNvCxnSpPr/>
          <p:nvPr/>
        </p:nvCxnSpPr>
        <p:spPr>
          <a:xfrm>
            <a:off x="436728" y="3875965"/>
            <a:ext cx="49268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5D9E57F-3295-40B2-AEC0-BA08FE050AD2}"/>
              </a:ext>
            </a:extLst>
          </p:cNvPr>
          <p:cNvCxnSpPr/>
          <p:nvPr/>
        </p:nvCxnSpPr>
        <p:spPr>
          <a:xfrm>
            <a:off x="6373504" y="5008729"/>
            <a:ext cx="10372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172E2FF-ED79-458B-80BD-F93E842BA149}"/>
              </a:ext>
            </a:extLst>
          </p:cNvPr>
          <p:cNvCxnSpPr>
            <a:cxnSpLocks/>
          </p:cNvCxnSpPr>
          <p:nvPr/>
        </p:nvCxnSpPr>
        <p:spPr>
          <a:xfrm>
            <a:off x="6867102" y="5243017"/>
            <a:ext cx="11577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AF82896-F952-4F88-A5AD-919C3A62DADE}"/>
              </a:ext>
            </a:extLst>
          </p:cNvPr>
          <p:cNvCxnSpPr>
            <a:cxnSpLocks/>
          </p:cNvCxnSpPr>
          <p:nvPr/>
        </p:nvCxnSpPr>
        <p:spPr>
          <a:xfrm>
            <a:off x="6785211" y="5475028"/>
            <a:ext cx="13488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A232E3-A1CD-4080-83A5-2122032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2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8D0394-2816-4731-A2D6-98ECEAE6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52437"/>
            <a:ext cx="11963400" cy="59531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4CA22B-EAD2-4431-80C3-2E4D2EE5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3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FAF9D55-4281-4CB2-84A3-5BCD124C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709737"/>
            <a:ext cx="11925300" cy="3438525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2F7E2B6-D120-46F1-B65F-2F93FC47A672}"/>
              </a:ext>
            </a:extLst>
          </p:cNvPr>
          <p:cNvCxnSpPr>
            <a:cxnSpLocks/>
          </p:cNvCxnSpPr>
          <p:nvPr/>
        </p:nvCxnSpPr>
        <p:spPr>
          <a:xfrm>
            <a:off x="791570" y="4230807"/>
            <a:ext cx="32618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E1A0C-20DF-4DFF-B4DB-7309655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3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21D82FD-FFA0-4DD4-B90B-854843C51056}"/>
              </a:ext>
            </a:extLst>
          </p:cNvPr>
          <p:cNvSpPr txBox="1"/>
          <p:nvPr/>
        </p:nvSpPr>
        <p:spPr>
          <a:xfrm>
            <a:off x="1452155" y="2274838"/>
            <a:ext cx="928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TASK Changing it’s own Priority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139B63-92AB-406F-B746-42B4646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25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B186B8-7F37-4146-B6BC-2FFC0B53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85800"/>
            <a:ext cx="11944350" cy="54864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2484A8-78F0-45A4-9E13-02F30C58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0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E29617-C2A7-4317-98D8-65634BC6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66725"/>
            <a:ext cx="11963400" cy="5924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D35B9F-8057-4606-8BC1-A9E280977F8F}"/>
              </a:ext>
            </a:extLst>
          </p:cNvPr>
          <p:cNvSpPr/>
          <p:nvPr/>
        </p:nvSpPr>
        <p:spPr>
          <a:xfrm>
            <a:off x="791570" y="1583140"/>
            <a:ext cx="3848669" cy="70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8F6CA-4C6A-4788-8E89-87AF28CB231C}"/>
              </a:ext>
            </a:extLst>
          </p:cNvPr>
          <p:cNvSpPr/>
          <p:nvPr/>
        </p:nvSpPr>
        <p:spPr>
          <a:xfrm>
            <a:off x="791569" y="4544705"/>
            <a:ext cx="3848669" cy="70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D85E3B-F52D-49B1-9C8E-D2B7FB4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67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E3FB836-D097-4DA3-9731-4B44569C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700212"/>
            <a:ext cx="11925300" cy="3457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869432-F4E1-4645-85E2-7609D48AFC17}"/>
              </a:ext>
            </a:extLst>
          </p:cNvPr>
          <p:cNvSpPr/>
          <p:nvPr/>
        </p:nvSpPr>
        <p:spPr>
          <a:xfrm>
            <a:off x="764275" y="2825087"/>
            <a:ext cx="3848669" cy="70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EE8893-1196-4515-9CEA-4BB4B989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00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67A255-5585-4C56-A6C9-A8ACA8737AF2}"/>
              </a:ext>
            </a:extLst>
          </p:cNvPr>
          <p:cNvSpPr txBox="1"/>
          <p:nvPr/>
        </p:nvSpPr>
        <p:spPr>
          <a:xfrm>
            <a:off x="1452155" y="2274838"/>
            <a:ext cx="928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Getting the TASK Priority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03E361-D61B-41E7-9F2B-0E90B468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964E70B-CFF0-40E4-AEBD-DB521D376B00}"/>
              </a:ext>
            </a:extLst>
          </p:cNvPr>
          <p:cNvSpPr txBox="1"/>
          <p:nvPr/>
        </p:nvSpPr>
        <p:spPr>
          <a:xfrm>
            <a:off x="2789582" y="2828835"/>
            <a:ext cx="661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Creating Tasks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2820D1-A45F-48B8-8C5E-BB799F20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86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B41F3E8-A8E9-4B8C-B88C-D65125B8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476250"/>
            <a:ext cx="11839575" cy="5905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AEC8427-430A-449D-A995-704A7F9371F2}"/>
              </a:ext>
            </a:extLst>
          </p:cNvPr>
          <p:cNvSpPr/>
          <p:nvPr/>
        </p:nvSpPr>
        <p:spPr>
          <a:xfrm>
            <a:off x="436729" y="3657601"/>
            <a:ext cx="1937981" cy="423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41765-249A-4700-BBCD-F645BBDC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6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252DACC-D44E-4036-92AE-FE483D6F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800100"/>
            <a:ext cx="11934825" cy="52578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821871-120F-49C4-A2E0-B670431D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9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17E9033-467A-466C-861D-F69971BE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700212"/>
            <a:ext cx="11953875" cy="3457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FCA8E6-34D0-4121-84DD-D899392F4CFD}"/>
              </a:ext>
            </a:extLst>
          </p:cNvPr>
          <p:cNvSpPr/>
          <p:nvPr/>
        </p:nvSpPr>
        <p:spPr>
          <a:xfrm>
            <a:off x="764275" y="2825087"/>
            <a:ext cx="4763068" cy="491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892909-D715-46CB-B444-6E27032D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44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207DA0-20C9-4123-BF23-53E7A599A3F8}"/>
              </a:ext>
            </a:extLst>
          </p:cNvPr>
          <p:cNvSpPr txBox="1"/>
          <p:nvPr/>
        </p:nvSpPr>
        <p:spPr>
          <a:xfrm>
            <a:off x="1452155" y="2828835"/>
            <a:ext cx="9287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Suspending a Task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A5563A-CA99-472B-8C84-2C9DFC87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8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C6F51C-07DF-4F2F-9074-B00DA559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800100"/>
            <a:ext cx="11934825" cy="525780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3732216-A319-40B5-8687-882D99D46427}"/>
              </a:ext>
            </a:extLst>
          </p:cNvPr>
          <p:cNvCxnSpPr/>
          <p:nvPr/>
        </p:nvCxnSpPr>
        <p:spPr>
          <a:xfrm>
            <a:off x="436728" y="4012443"/>
            <a:ext cx="23337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F87EB4-B4C1-405E-B0E6-ABE1DABB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05331D-47C0-45AB-BCDB-A4DA369C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762"/>
            <a:ext cx="11944350" cy="68484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747E88-5DA9-4761-8D0C-8AD4E06F0CD2}"/>
              </a:ext>
            </a:extLst>
          </p:cNvPr>
          <p:cNvSpPr/>
          <p:nvPr/>
        </p:nvSpPr>
        <p:spPr>
          <a:xfrm>
            <a:off x="900753" y="5240740"/>
            <a:ext cx="3029802" cy="1228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9AEF94-24AA-4E74-91E4-2C547BDF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76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00B6FD-60B8-493E-8028-4E33F257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352550"/>
            <a:ext cx="11915775" cy="415290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7CF9817-3476-410D-9265-2044062A1CD4}"/>
              </a:ext>
            </a:extLst>
          </p:cNvPr>
          <p:cNvCxnSpPr>
            <a:cxnSpLocks/>
          </p:cNvCxnSpPr>
          <p:nvPr/>
        </p:nvCxnSpPr>
        <p:spPr>
          <a:xfrm>
            <a:off x="750629" y="4339993"/>
            <a:ext cx="16513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1F1DC75-C398-4366-86BB-D71751B68E6E}"/>
              </a:ext>
            </a:extLst>
          </p:cNvPr>
          <p:cNvCxnSpPr>
            <a:cxnSpLocks/>
          </p:cNvCxnSpPr>
          <p:nvPr/>
        </p:nvCxnSpPr>
        <p:spPr>
          <a:xfrm>
            <a:off x="1037230" y="3016157"/>
            <a:ext cx="1815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779E81-4722-4D5A-B091-25D6F20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84174AF-8464-4E70-A4CF-BA73103A864C}"/>
              </a:ext>
            </a:extLst>
          </p:cNvPr>
          <p:cNvSpPr txBox="1"/>
          <p:nvPr/>
        </p:nvSpPr>
        <p:spPr>
          <a:xfrm>
            <a:off x="1452155" y="2828835"/>
            <a:ext cx="9287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Suspending itself</a:t>
            </a:r>
            <a:endParaRPr lang="zh-TW" altLang="en-US" sz="72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E0C44D-1B12-4BBD-9CBE-F85AD48D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5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14655A4-BAB7-4C71-98E2-2F77F3ED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862262"/>
            <a:ext cx="11934825" cy="1133475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9060E6DF-F63D-44C6-B7E3-C70C70F8AC7D}"/>
              </a:ext>
            </a:extLst>
          </p:cNvPr>
          <p:cNvCxnSpPr>
            <a:cxnSpLocks/>
          </p:cNvCxnSpPr>
          <p:nvPr/>
        </p:nvCxnSpPr>
        <p:spPr>
          <a:xfrm>
            <a:off x="2347415" y="3534771"/>
            <a:ext cx="573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743391-947D-4891-9B5C-01413CC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6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883C475-2468-4440-88D3-60C1DAD5A0D9}"/>
              </a:ext>
            </a:extLst>
          </p:cNvPr>
          <p:cNvSpPr txBox="1"/>
          <p:nvPr/>
        </p:nvSpPr>
        <p:spPr>
          <a:xfrm>
            <a:off x="1452155" y="2274838"/>
            <a:ext cx="928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Resuming a Suspended Task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EC756B-E1D9-48E4-9551-176C2194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3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9F22568-8EB8-45BC-8F7E-5BE05CA4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"/>
          <a:stretch/>
        </p:blipFill>
        <p:spPr>
          <a:xfrm>
            <a:off x="2010283" y="0"/>
            <a:ext cx="8171434" cy="685799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065990-DE8F-4A41-A862-8D42298B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4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84F237-29EA-4075-AACC-BA1DA6F0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585787"/>
            <a:ext cx="11972925" cy="56864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75AB2AC-E096-4FCC-A08E-AB3F78CF4D02}"/>
              </a:ext>
            </a:extLst>
          </p:cNvPr>
          <p:cNvSpPr/>
          <p:nvPr/>
        </p:nvSpPr>
        <p:spPr>
          <a:xfrm>
            <a:off x="382139" y="3562066"/>
            <a:ext cx="2524834" cy="72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3F914F-9E58-4798-92AC-2DBAE81D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14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5C3545-0EC5-44ED-8B9D-F333F04B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828800"/>
            <a:ext cx="11925300" cy="32004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69F59-F083-4527-A1EC-6B6625CF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555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6714EF6-EDCC-4E25-9717-82CD90E9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681037"/>
            <a:ext cx="12020550" cy="5495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A56EC2-3133-4759-884E-7B15158F3AFE}"/>
              </a:ext>
            </a:extLst>
          </p:cNvPr>
          <p:cNvSpPr/>
          <p:nvPr/>
        </p:nvSpPr>
        <p:spPr>
          <a:xfrm>
            <a:off x="900753" y="3207224"/>
            <a:ext cx="2593074" cy="226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47D371-4F3E-47F5-A5DF-08615983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82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C722C7-07C7-4EC6-82B3-523D741A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23825"/>
            <a:ext cx="11972925" cy="66103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33224B-BCD5-4C20-AA40-123A11377744}"/>
              </a:ext>
            </a:extLst>
          </p:cNvPr>
          <p:cNvSpPr/>
          <p:nvPr/>
        </p:nvSpPr>
        <p:spPr>
          <a:xfrm>
            <a:off x="873458" y="3084394"/>
            <a:ext cx="3029802" cy="2292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4295DB-3C41-4869-ABD8-87FDCEA1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840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7B8D74-B022-48D9-9836-26FEF2155935}"/>
              </a:ext>
            </a:extLst>
          </p:cNvPr>
          <p:cNvSpPr txBox="1"/>
          <p:nvPr/>
        </p:nvSpPr>
        <p:spPr>
          <a:xfrm>
            <a:off x="1452155" y="2274838"/>
            <a:ext cx="928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Blocking Tasks with </a:t>
            </a:r>
            <a:r>
              <a:rPr lang="en-US" altLang="zh-TW" sz="7200" dirty="0" err="1"/>
              <a:t>vTaskDelay</a:t>
            </a:r>
            <a:r>
              <a:rPr lang="en-US" altLang="zh-TW" sz="7200" dirty="0"/>
              <a:t>()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CB96E1-A885-4A31-BBEE-4E199062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69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4849F2-A2E6-47A1-85B6-7FEBAA0B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023937"/>
            <a:ext cx="11953875" cy="4810125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D68666-A54D-4359-A375-25CABE8668D8}"/>
              </a:ext>
            </a:extLst>
          </p:cNvPr>
          <p:cNvCxnSpPr>
            <a:cxnSpLocks/>
          </p:cNvCxnSpPr>
          <p:nvPr/>
        </p:nvCxnSpPr>
        <p:spPr>
          <a:xfrm>
            <a:off x="436728" y="3971500"/>
            <a:ext cx="42444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C2BBF-9533-43FC-A7FB-3623D95C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9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F016DA2-C262-4E13-87F6-F51EF5CB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1198245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93DE93-E6F5-4B4B-84E7-5B68689125F3}"/>
              </a:ext>
            </a:extLst>
          </p:cNvPr>
          <p:cNvSpPr/>
          <p:nvPr/>
        </p:nvSpPr>
        <p:spPr>
          <a:xfrm>
            <a:off x="682389" y="1583141"/>
            <a:ext cx="2361062" cy="928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DBA3BA-8391-4C24-9D2D-29FBD45A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33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E0AC1D0-8D1C-42E1-93D4-D43A5C64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809625"/>
            <a:ext cx="8315325" cy="523875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BEF42A-5A1E-47A4-B465-AA05DA33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10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F7E79FD-9F59-4361-8CF1-A8FE697A11A5}"/>
              </a:ext>
            </a:extLst>
          </p:cNvPr>
          <p:cNvSpPr txBox="1"/>
          <p:nvPr/>
        </p:nvSpPr>
        <p:spPr>
          <a:xfrm>
            <a:off x="1452155" y="2828835"/>
            <a:ext cx="9287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Using Task Parameters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8F8262-798D-4AF4-B812-43B7BAA9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97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2DADF6B-5D20-4CE1-B45C-C8466F77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909637"/>
            <a:ext cx="8210550" cy="5038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233290-7949-4D9A-900F-3EEC7EA0868A}"/>
              </a:ext>
            </a:extLst>
          </p:cNvPr>
          <p:cNvSpPr/>
          <p:nvPr/>
        </p:nvSpPr>
        <p:spPr>
          <a:xfrm>
            <a:off x="2273300" y="3683000"/>
            <a:ext cx="4368800" cy="63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E84129B-B8AC-4165-8776-E40D2D7DA258}"/>
              </a:ext>
            </a:extLst>
          </p:cNvPr>
          <p:cNvCxnSpPr>
            <a:cxnSpLocks/>
          </p:cNvCxnSpPr>
          <p:nvPr/>
        </p:nvCxnSpPr>
        <p:spPr>
          <a:xfrm>
            <a:off x="7195553" y="4997116"/>
            <a:ext cx="13348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C9C838B-4D6E-41BC-9939-E9DCBBB44019}"/>
              </a:ext>
            </a:extLst>
          </p:cNvPr>
          <p:cNvCxnSpPr>
            <a:cxnSpLocks/>
          </p:cNvCxnSpPr>
          <p:nvPr/>
        </p:nvCxnSpPr>
        <p:spPr>
          <a:xfrm>
            <a:off x="7459579" y="5225716"/>
            <a:ext cx="1431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1653A6A-F3FF-4176-B76C-D26E7C522482}"/>
              </a:ext>
            </a:extLst>
          </p:cNvPr>
          <p:cNvCxnSpPr>
            <a:cxnSpLocks/>
          </p:cNvCxnSpPr>
          <p:nvPr/>
        </p:nvCxnSpPr>
        <p:spPr>
          <a:xfrm>
            <a:off x="7648074" y="5462338"/>
            <a:ext cx="16282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FA61E2F2-7224-4F82-A814-C31C11C1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20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A882AF8-C8BD-4578-9C39-4487C1F4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938337"/>
            <a:ext cx="8258175" cy="298132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00E1AA-38ED-44FD-82E1-43179179DFEA}"/>
              </a:ext>
            </a:extLst>
          </p:cNvPr>
          <p:cNvCxnSpPr/>
          <p:nvPr/>
        </p:nvCxnSpPr>
        <p:spPr>
          <a:xfrm>
            <a:off x="3898900" y="3962400"/>
            <a:ext cx="1143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CE3D5FF-0604-4F5C-AD54-4A8416379B42}"/>
              </a:ext>
            </a:extLst>
          </p:cNvPr>
          <p:cNvCxnSpPr/>
          <p:nvPr/>
        </p:nvCxnSpPr>
        <p:spPr>
          <a:xfrm>
            <a:off x="6261100" y="3962400"/>
            <a:ext cx="1155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4FD16F-FD52-40DA-8D5B-95EB2B04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1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6A68D0-8F86-4374-A09C-E9BDDBCE66F1}"/>
              </a:ext>
            </a:extLst>
          </p:cNvPr>
          <p:cNvSpPr txBox="1"/>
          <p:nvPr/>
        </p:nvSpPr>
        <p:spPr>
          <a:xfrm>
            <a:off x="1452155" y="2274838"/>
            <a:ext cx="928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Experimenting with Task Priorities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657D1A-A8A3-4A7C-B5CD-415D4B6E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5E87F10-540A-483A-B785-FDE89B1C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0"/>
            <a:ext cx="7629525" cy="685800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E865CF3-B36A-4820-8E53-03E05C671CF3}"/>
              </a:ext>
            </a:extLst>
          </p:cNvPr>
          <p:cNvCxnSpPr/>
          <p:nvPr/>
        </p:nvCxnSpPr>
        <p:spPr>
          <a:xfrm>
            <a:off x="8191500" y="3505200"/>
            <a:ext cx="15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D840FF-1347-46C2-9977-09C6689A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951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3430</TotalTime>
  <Words>83</Words>
  <Application>Microsoft Office PowerPoint</Application>
  <PresentationFormat>寬螢幕</PresentationFormat>
  <Paragraphs>49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23</cp:revision>
  <dcterms:created xsi:type="dcterms:W3CDTF">2019-08-19T03:43:19Z</dcterms:created>
  <dcterms:modified xsi:type="dcterms:W3CDTF">2019-10-14T02:32:58Z</dcterms:modified>
</cp:coreProperties>
</file>