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5674" autoAdjust="0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8A9B-F2C7-4BA5-B4D9-71E77B3A3DA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D629-867A-4C68-B5D8-1246D140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96A-F9C1-4F2E-9F38-275B752C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94B7F-7163-454E-92FA-ECA277FB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3492-57A5-4815-9872-713BEC03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4269-37EA-4CB6-84FF-F57875B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BE5E-06A8-4189-8863-FEF6D97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7E9-E0B5-43C3-A4A2-626573A5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5257-17B1-4B81-B619-FE1F1EC7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71F-FE91-4125-BE4D-2FDCA11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A737-BFD2-4596-9BE9-5CFE258A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9674-094C-46A4-9497-EE4B3157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CFE37-4146-439A-960D-F9AE433E8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A077-594C-4F12-ABEC-872A7BF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CB44-604E-4782-8454-C6929B0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2B97-BB84-41CF-8208-0AA8A505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9A53-C387-48DC-94F4-24C4FAA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707-B918-4C5D-8AF5-2ABE89D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9CF6-8B67-406B-A422-7A8EEF57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6730-D2E8-4C4E-8C84-AFBAED5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A06-511D-472B-807B-B389D73B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230C-FCBF-4140-94AF-CE6EBC3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2F2-7B4D-4244-80DB-44F822B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8DB8-47C6-42E1-9891-70755B04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1ACC-C4D5-4327-A5A0-E9B4B09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B251-ED18-4AA5-AD4B-6827E114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A309-31F0-4802-9915-27418FA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0FD-681F-472C-A2D4-761F337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AEAE-ECED-4DD1-9E87-FCBFD928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C08C-8E80-4115-B662-886ADD02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A7BF-46A9-4924-8CA2-BFF6FDA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B5F6-47B5-4E13-A8A4-37BD9A4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B8F8-EF17-45C6-827F-9BFCD4DF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52C9-D252-446E-B9F9-2EE4805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5B62A-C514-4687-9B49-E6525E66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BB8D-26A7-4A92-A5CE-9951898C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0C31-347A-4820-8343-5D3F25C0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18729-DE4B-46E1-A278-0CD53EF9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3497-3C25-45C8-8090-8144E831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4551B-9A08-4CFF-848E-220C56F8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DD429-D808-4FAE-904E-9EB44A33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EA8A-849C-4601-8E96-C7629BEA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10E78-1EB5-4AD1-9D3E-1BCC4EF5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D3D16-20AD-45DC-BB50-F10CCD9A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99A3-567C-4FA6-99F4-7503CFB8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B2DD4-0AB1-4274-9A29-A77F71F0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6A9A9-0D1D-48A8-8BE9-178F7EE7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1F23-3B8E-4DB2-95BF-4EA5DD9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D51E-F80D-4965-B941-CFCD1347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DE83-1DD2-4C42-A034-379CD0DC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F78E-DC76-479D-8728-A1D1FB29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C922-CFEC-428B-8FA5-7EF8382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1A98-B164-4BC2-BE0B-862A0369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45C8-F543-4DC2-B9B3-29D7C958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AF3-9103-40E7-A407-0BCE070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CC00-7073-4B5A-BC8A-A2F5D466B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C43EC-7C63-4E1A-97C4-0BF0BEEA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DF8A-7EA9-4936-9F87-A038E48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041A-57D9-42DE-817A-380BDF5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192A-171E-49E3-BF07-150A373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8C58-1231-4C4B-AE77-0FE4FD6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4E36-0780-4BB0-9A5D-D8A0C26C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A38D-DF42-4F6C-9407-55439A4C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35E-6FEB-42E2-8CE3-D1A386C3EB3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E9-ED25-4DA7-98AE-0AA5C801D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D30A-BDF1-4E1E-BFC2-5FCC8B28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249-57F3-4C70-B68E-C82B1EC33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#2 Proposal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Group 11: Jagan Dwarampudi, Mohammad </a:t>
            </a:r>
            <a:r>
              <a:rPr lang="en-US" dirty="0" err="1">
                <a:solidFill>
                  <a:srgbClr val="FF0000"/>
                </a:solidFill>
              </a:rPr>
              <a:t>Shameer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FEE9-FDDD-4470-BCE8-B19C2582F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CIS6930</a:t>
            </a:r>
            <a:r>
              <a:rPr lang="en-US" dirty="0"/>
              <a:t> Human-Centered Input Recognition Algorithms</a:t>
            </a:r>
            <a:br>
              <a:rPr lang="en-US" dirty="0"/>
            </a:br>
            <a:r>
              <a:rPr lang="en-US" dirty="0"/>
              <a:t>Instructor: Dr. Lisa Anthony, Spring 2023</a:t>
            </a:r>
          </a:p>
          <a:p>
            <a:r>
              <a:rPr lang="en-US" dirty="0">
                <a:solidFill>
                  <a:srgbClr val="FF0000"/>
                </a:solidFill>
              </a:rPr>
              <a:t>March 28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1993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F9FC-12F7-42FB-9F37-67ABD38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extend?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5CD8-AFC8-4B19-B444-C670C199EE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#1:</a:t>
            </a:r>
          </a:p>
          <a:p>
            <a:pPr lvl="1"/>
            <a:r>
              <a:rPr lang="en-US" dirty="0"/>
              <a:t>Algorithm: $1</a:t>
            </a:r>
          </a:p>
          <a:p>
            <a:pPr lvl="1"/>
            <a:r>
              <a:rPr lang="en-US" dirty="0"/>
              <a:t>Language: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  <a:p>
            <a:pPr lvl="1"/>
            <a:r>
              <a:rPr lang="en-US" dirty="0"/>
              <a:t>Existing dataset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$1 </a:t>
            </a:r>
            <a:r>
              <a:rPr lang="en-US" dirty="0" err="1"/>
              <a:t>Unistroke</a:t>
            </a:r>
            <a:r>
              <a:rPr lang="en-US" dirty="0"/>
              <a:t> gestures [10 people]</a:t>
            </a:r>
          </a:p>
          <a:p>
            <a:pPr lvl="1"/>
            <a:r>
              <a:rPr lang="en-US" dirty="0"/>
              <a:t>New dataset: $1 </a:t>
            </a:r>
            <a:r>
              <a:rPr lang="en-US" dirty="0" err="1"/>
              <a:t>Unistroke</a:t>
            </a:r>
            <a:r>
              <a:rPr lang="en-US" dirty="0"/>
              <a:t> gestures [6 people]</a:t>
            </a:r>
          </a:p>
          <a:p>
            <a:pPr lvl="1"/>
            <a:r>
              <a:rPr lang="en-US" dirty="0"/>
              <a:t>Analysis: user-dependent </a:t>
            </a:r>
            <a:r>
              <a:rPr lang="en-US" dirty="0" err="1"/>
              <a:t>recog</a:t>
            </a:r>
            <a:r>
              <a:rPr lang="en-US" dirty="0"/>
              <a:t>. accuracy and GHOST heatmaps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BDD9-B3CA-44B3-A5F2-D9AA2158D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#2:</a:t>
            </a:r>
          </a:p>
          <a:p>
            <a:pPr lvl="1"/>
            <a:r>
              <a:rPr lang="en-US" dirty="0"/>
              <a:t>Algorithm: </a:t>
            </a:r>
            <a:r>
              <a:rPr lang="en-US" dirty="0">
                <a:solidFill>
                  <a:srgbClr val="FF0000"/>
                </a:solidFill>
              </a:rPr>
              <a:t>$1 (Protractor)</a:t>
            </a:r>
            <a:endParaRPr lang="en-US" dirty="0"/>
          </a:p>
          <a:p>
            <a:pPr lvl="1"/>
            <a:r>
              <a:rPr lang="en-US" dirty="0"/>
              <a:t>Language: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  <a:p>
            <a:pPr lvl="1"/>
            <a:r>
              <a:rPr lang="en-US" dirty="0"/>
              <a:t>Existing dataset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$1 </a:t>
            </a:r>
            <a:r>
              <a:rPr lang="en-US" dirty="0" err="1">
                <a:solidFill>
                  <a:srgbClr val="FF0000"/>
                </a:solidFill>
              </a:rPr>
              <a:t>Unistroke</a:t>
            </a:r>
            <a:r>
              <a:rPr lang="en-US" dirty="0">
                <a:solidFill>
                  <a:srgbClr val="FF0000"/>
                </a:solidFill>
              </a:rPr>
              <a:t> gestures [10+6 people]</a:t>
            </a:r>
            <a:endParaRPr lang="en-US" dirty="0"/>
          </a:p>
          <a:p>
            <a:pPr lvl="1"/>
            <a:r>
              <a:rPr lang="en-US" dirty="0"/>
              <a:t>New dataset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n/a</a:t>
            </a:r>
          </a:p>
          <a:p>
            <a:pPr lvl="1"/>
            <a:r>
              <a:rPr lang="en-US" dirty="0"/>
              <a:t>Analysis: </a:t>
            </a:r>
            <a:r>
              <a:rPr lang="en-US" dirty="0">
                <a:solidFill>
                  <a:srgbClr val="FF0000"/>
                </a:solidFill>
              </a:rPr>
              <a:t>Recognition accuracy comparison for both algorithms and among datasets.</a:t>
            </a:r>
          </a:p>
        </p:txBody>
      </p:sp>
    </p:spTree>
    <p:extLst>
      <p:ext uri="{BB962C8B-B14F-4D97-AF65-F5344CB8AC3E}">
        <p14:creationId xmlns:p14="http://schemas.microsoft.com/office/powerpoint/2010/main" val="42043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2DB-C2D0-4761-97D4-2A87A51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BCB-1535-4A75-8673-B2899A53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Protractor algorithm has a separate paper.</a:t>
            </a:r>
          </a:p>
          <a:p>
            <a:r>
              <a:rPr lang="en-US" dirty="0">
                <a:solidFill>
                  <a:srgbClr val="FF0000"/>
                </a:solidFill>
              </a:rPr>
              <a:t>It presents evaluation metrics over the 10-user dataset in comparison to GSS.</a:t>
            </a:r>
          </a:p>
          <a:p>
            <a:r>
              <a:rPr lang="en-US" dirty="0">
                <a:solidFill>
                  <a:srgbClr val="FF0000"/>
                </a:solidFill>
              </a:rPr>
              <a:t>It claims an improvement of over 6x speed.</a:t>
            </a:r>
          </a:p>
          <a:p>
            <a:r>
              <a:rPr lang="en-US" dirty="0">
                <a:solidFill>
                  <a:srgbClr val="FF0000"/>
                </a:solidFill>
              </a:rPr>
              <a:t>Test reproducibility over new dataset from Project 1</a:t>
            </a:r>
          </a:p>
        </p:txBody>
      </p:sp>
    </p:spTree>
    <p:extLst>
      <p:ext uri="{BB962C8B-B14F-4D97-AF65-F5344CB8AC3E}">
        <p14:creationId xmlns:p14="http://schemas.microsoft.com/office/powerpoint/2010/main" val="277123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B56-BB96-4726-AC4D-71CC52E0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24F6-B7FC-4F24-9204-316BCB98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1562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implementation is a replication of the published algorithm.</a:t>
            </a:r>
          </a:p>
          <a:p>
            <a:r>
              <a:rPr lang="en-US" dirty="0">
                <a:solidFill>
                  <a:srgbClr val="FF0000"/>
                </a:solidFill>
              </a:rPr>
              <a:t>Hence, it is expected to show similar results for the 10-user dataset.</a:t>
            </a:r>
          </a:p>
          <a:p>
            <a:r>
              <a:rPr lang="en-US" dirty="0">
                <a:solidFill>
                  <a:srgbClr val="FF0000"/>
                </a:solidFill>
              </a:rPr>
              <a:t>The results for 6-user new dataset must also be closer to results for 10-user dataset.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2B619C2-210C-508E-AD7C-F7D77D4D7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62" y="1690687"/>
            <a:ext cx="307403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241A-4A46-4A92-BACE-CA4742B1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4DC5-79F1-446D-8281-02A83688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210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#2 Proposal Group 11: Jagan Dwarampudi, Mohammad Shameer</vt:lpstr>
      <vt:lpstr>WHAT to extend?</vt:lpstr>
      <vt:lpstr>WHY is it interesting?</vt:lpstr>
      <vt:lpstr>Expected OUTCOME?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Final Demo: $1 Algorithm, Unistroke Data [Student Name(s)]</dc:title>
  <dc:creator>Anthony,Lisa</dc:creator>
  <cp:lastModifiedBy>Dwarampudi, Jagan Mohan Reddy</cp:lastModifiedBy>
  <cp:revision>25</cp:revision>
  <dcterms:created xsi:type="dcterms:W3CDTF">2022-03-02T18:36:27Z</dcterms:created>
  <dcterms:modified xsi:type="dcterms:W3CDTF">2023-03-28T17:48:37Z</dcterms:modified>
</cp:coreProperties>
</file>