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orrider" userId="55d60cb8-bd31-4031-b59d-10d89e89041c" providerId="ADAL" clId="{3E654EA7-3D6B-43D1-8574-81B55CD2D640}"/>
    <pc:docChg chg="custSel addSld modSld">
      <pc:chgData name="Jonathan Forrider" userId="55d60cb8-bd31-4031-b59d-10d89e89041c" providerId="ADAL" clId="{3E654EA7-3D6B-43D1-8574-81B55CD2D640}" dt="2018-05-13T14:51:14.514" v="779" actId="20577"/>
      <pc:docMkLst>
        <pc:docMk/>
      </pc:docMkLst>
      <pc:sldChg chg="addSp delSp modSp">
        <pc:chgData name="Jonathan Forrider" userId="55d60cb8-bd31-4031-b59d-10d89e89041c" providerId="ADAL" clId="{3E654EA7-3D6B-43D1-8574-81B55CD2D640}" dt="2018-05-13T14:43:52.065" v="22" actId="14100"/>
        <pc:sldMkLst>
          <pc:docMk/>
          <pc:sldMk cId="1565188174" sldId="257"/>
        </pc:sldMkLst>
        <pc:spChg chg="mod">
          <ac:chgData name="Jonathan Forrider" userId="55d60cb8-bd31-4031-b59d-10d89e89041c" providerId="ADAL" clId="{3E654EA7-3D6B-43D1-8574-81B55CD2D640}" dt="2018-05-13T14:41:09.857" v="19" actId="20577"/>
          <ac:spMkLst>
            <pc:docMk/>
            <pc:sldMk cId="1565188174" sldId="257"/>
            <ac:spMk id="2" creationId="{EF463998-A4FD-40A5-A59B-0A894EEF9127}"/>
          </ac:spMkLst>
        </pc:spChg>
        <pc:spChg chg="del">
          <ac:chgData name="Jonathan Forrider" userId="55d60cb8-bd31-4031-b59d-10d89e89041c" providerId="ADAL" clId="{3E654EA7-3D6B-43D1-8574-81B55CD2D640}" dt="2018-05-13T14:43:39.678" v="20" actId="931"/>
          <ac:spMkLst>
            <pc:docMk/>
            <pc:sldMk cId="1565188174" sldId="257"/>
            <ac:spMk id="3" creationId="{49AB9D7F-E42A-467F-BC0D-453EC6A702D4}"/>
          </ac:spMkLst>
        </pc:spChg>
        <pc:picChg chg="add mod">
          <ac:chgData name="Jonathan Forrider" userId="55d60cb8-bd31-4031-b59d-10d89e89041c" providerId="ADAL" clId="{3E654EA7-3D6B-43D1-8574-81B55CD2D640}" dt="2018-05-13T14:43:52.065" v="22" actId="14100"/>
          <ac:picMkLst>
            <pc:docMk/>
            <pc:sldMk cId="1565188174" sldId="257"/>
            <ac:picMk id="5" creationId="{1CAD2662-6F13-42C7-A6A2-7C7C4DF1A21B}"/>
          </ac:picMkLst>
        </pc:picChg>
      </pc:sldChg>
      <pc:sldChg chg="modSp add">
        <pc:chgData name="Jonathan Forrider" userId="55d60cb8-bd31-4031-b59d-10d89e89041c" providerId="ADAL" clId="{3E654EA7-3D6B-43D1-8574-81B55CD2D640}" dt="2018-05-13T14:46:55.122" v="263" actId="20577"/>
        <pc:sldMkLst>
          <pc:docMk/>
          <pc:sldMk cId="1449125427" sldId="258"/>
        </pc:sldMkLst>
        <pc:spChg chg="mod">
          <ac:chgData name="Jonathan Forrider" userId="55d60cb8-bd31-4031-b59d-10d89e89041c" providerId="ADAL" clId="{3E654EA7-3D6B-43D1-8574-81B55CD2D640}" dt="2018-05-13T14:44:38.721" v="30" actId="20577"/>
          <ac:spMkLst>
            <pc:docMk/>
            <pc:sldMk cId="1449125427" sldId="258"/>
            <ac:spMk id="2" creationId="{24C47E25-E43E-4E0E-BB27-8E11B8F97462}"/>
          </ac:spMkLst>
        </pc:spChg>
        <pc:spChg chg="mod">
          <ac:chgData name="Jonathan Forrider" userId="55d60cb8-bd31-4031-b59d-10d89e89041c" providerId="ADAL" clId="{3E654EA7-3D6B-43D1-8574-81B55CD2D640}" dt="2018-05-13T14:46:55.122" v="263" actId="20577"/>
          <ac:spMkLst>
            <pc:docMk/>
            <pc:sldMk cId="1449125427" sldId="258"/>
            <ac:spMk id="3" creationId="{857F54E8-6C97-4AC6-8134-E6AEA35200CA}"/>
          </ac:spMkLst>
        </pc:spChg>
      </pc:sldChg>
      <pc:sldChg chg="modSp add">
        <pc:chgData name="Jonathan Forrider" userId="55d60cb8-bd31-4031-b59d-10d89e89041c" providerId="ADAL" clId="{3E654EA7-3D6B-43D1-8574-81B55CD2D640}" dt="2018-05-13T14:48:13.245" v="392" actId="20577"/>
        <pc:sldMkLst>
          <pc:docMk/>
          <pc:sldMk cId="3060006296" sldId="259"/>
        </pc:sldMkLst>
        <pc:spChg chg="mod">
          <ac:chgData name="Jonathan Forrider" userId="55d60cb8-bd31-4031-b59d-10d89e89041c" providerId="ADAL" clId="{3E654EA7-3D6B-43D1-8574-81B55CD2D640}" dt="2018-05-13T14:45:29.596" v="124" actId="20577"/>
          <ac:spMkLst>
            <pc:docMk/>
            <pc:sldMk cId="3060006296" sldId="259"/>
            <ac:spMk id="2" creationId="{E23C94BF-6E10-4A79-B38C-78F5EE462012}"/>
          </ac:spMkLst>
        </pc:spChg>
        <pc:spChg chg="mod">
          <ac:chgData name="Jonathan Forrider" userId="55d60cb8-bd31-4031-b59d-10d89e89041c" providerId="ADAL" clId="{3E654EA7-3D6B-43D1-8574-81B55CD2D640}" dt="2018-05-13T14:48:13.245" v="392" actId="20577"/>
          <ac:spMkLst>
            <pc:docMk/>
            <pc:sldMk cId="3060006296" sldId="259"/>
            <ac:spMk id="3" creationId="{18230600-FFEF-4884-8351-757F309E94A6}"/>
          </ac:spMkLst>
        </pc:spChg>
      </pc:sldChg>
      <pc:sldChg chg="modSp add">
        <pc:chgData name="Jonathan Forrider" userId="55d60cb8-bd31-4031-b59d-10d89e89041c" providerId="ADAL" clId="{3E654EA7-3D6B-43D1-8574-81B55CD2D640}" dt="2018-05-13T14:51:14.514" v="779" actId="20577"/>
        <pc:sldMkLst>
          <pc:docMk/>
          <pc:sldMk cId="151531393" sldId="260"/>
        </pc:sldMkLst>
        <pc:spChg chg="mod">
          <ac:chgData name="Jonathan Forrider" userId="55d60cb8-bd31-4031-b59d-10d89e89041c" providerId="ADAL" clId="{3E654EA7-3D6B-43D1-8574-81B55CD2D640}" dt="2018-05-13T14:48:43.478" v="410" actId="20577"/>
          <ac:spMkLst>
            <pc:docMk/>
            <pc:sldMk cId="151531393" sldId="260"/>
            <ac:spMk id="2" creationId="{52978385-D905-4A24-9B20-8485C13F7826}"/>
          </ac:spMkLst>
        </pc:spChg>
        <pc:spChg chg="mod">
          <ac:chgData name="Jonathan Forrider" userId="55d60cb8-bd31-4031-b59d-10d89e89041c" providerId="ADAL" clId="{3E654EA7-3D6B-43D1-8574-81B55CD2D640}" dt="2018-05-13T14:51:14.514" v="779" actId="20577"/>
          <ac:spMkLst>
            <pc:docMk/>
            <pc:sldMk cId="151531393" sldId="260"/>
            <ac:spMk id="3" creationId="{E45B389E-8B53-4B20-B38F-79D72ADF27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4rider/blinkyproj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3D3-9FC2-45F5-9228-4424D086B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Blinky </a:t>
            </a:r>
            <a:r>
              <a:rPr lang="en-US" dirty="0" err="1"/>
              <a:t>Proj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AFA7-8DC4-4A01-ADD1-7A8D46C1F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“Blinky Project”</a:t>
            </a:r>
          </a:p>
        </p:txBody>
      </p:sp>
    </p:spTree>
    <p:extLst>
      <p:ext uri="{BB962C8B-B14F-4D97-AF65-F5344CB8AC3E}">
        <p14:creationId xmlns:p14="http://schemas.microsoft.com/office/powerpoint/2010/main" val="101953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3998-A4FD-40A5-A59B-0A894EEF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needs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D2662-6F13-42C7-A6A2-7C7C4DF1A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620" y="1281015"/>
            <a:ext cx="6997960" cy="5248470"/>
          </a:xfrm>
        </p:spPr>
      </p:pic>
    </p:spTree>
    <p:extLst>
      <p:ext uri="{BB962C8B-B14F-4D97-AF65-F5344CB8AC3E}">
        <p14:creationId xmlns:p14="http://schemas.microsoft.com/office/powerpoint/2010/main" val="156518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7E25-E43E-4E0E-BB27-8E11B8F9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54E8-6C97-4AC6-8134-E6AEA352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sudo</a:t>
            </a:r>
            <a:r>
              <a:rPr lang="en-US" dirty="0"/>
              <a:t> git clone </a:t>
            </a:r>
            <a:r>
              <a:rPr lang="en-US" dirty="0">
                <a:hlinkClick r:id="rId2"/>
              </a:rPr>
              <a:t>https://github.com/jd4rider/blinkyproj.git</a:t>
            </a:r>
            <a:endParaRPr lang="en-US" dirty="0"/>
          </a:p>
          <a:p>
            <a:r>
              <a:rPr lang="en-US" dirty="0"/>
              <a:t>Install G++ Compiler</a:t>
            </a:r>
          </a:p>
        </p:txBody>
      </p:sp>
    </p:spTree>
    <p:extLst>
      <p:ext uri="{BB962C8B-B14F-4D97-AF65-F5344CB8AC3E}">
        <p14:creationId xmlns:p14="http://schemas.microsoft.com/office/powerpoint/2010/main" val="14491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94BF-6E10-4A79-B38C-78F5EE46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600-FFEF-4884-8351-757F309E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 cd </a:t>
            </a:r>
            <a:r>
              <a:rPr lang="en-US" dirty="0" err="1"/>
              <a:t>blinkyproj</a:t>
            </a:r>
            <a:endParaRPr lang="en-US" dirty="0"/>
          </a:p>
          <a:p>
            <a:r>
              <a:rPr lang="en-US" dirty="0"/>
              <a:t>Command: </a:t>
            </a:r>
            <a:r>
              <a:rPr lang="en-US" dirty="0" err="1"/>
              <a:t>sudo</a:t>
            </a:r>
            <a:r>
              <a:rPr lang="en-US" dirty="0"/>
              <a:t> g++ -Wall –o </a:t>
            </a:r>
            <a:r>
              <a:rPr lang="en-US" dirty="0" err="1"/>
              <a:t>blinky</a:t>
            </a:r>
            <a:r>
              <a:rPr lang="en-US" dirty="0"/>
              <a:t> blink.cpp –</a:t>
            </a:r>
            <a:r>
              <a:rPr lang="en-US" dirty="0" err="1"/>
              <a:t>lwiringPi</a:t>
            </a:r>
            <a:endParaRPr lang="en-US" dirty="0"/>
          </a:p>
          <a:p>
            <a:r>
              <a:rPr lang="en-US" dirty="0"/>
              <a:t>Command: </a:t>
            </a:r>
            <a:r>
              <a:rPr lang="en-US" dirty="0" err="1"/>
              <a:t>sudo</a:t>
            </a:r>
            <a:r>
              <a:rPr lang="en-US" dirty="0"/>
              <a:t> cp </a:t>
            </a:r>
            <a:r>
              <a:rPr lang="en-US" dirty="0" err="1"/>
              <a:t>blinky</a:t>
            </a:r>
            <a:r>
              <a:rPr lang="en-US" dirty="0"/>
              <a:t> website/</a:t>
            </a:r>
            <a:r>
              <a:rPr lang="en-US" dirty="0" err="1"/>
              <a:t>blinky</a:t>
            </a:r>
            <a:endParaRPr lang="en-US" dirty="0"/>
          </a:p>
          <a:p>
            <a:r>
              <a:rPr lang="en-US" dirty="0"/>
              <a:t>Command: </a:t>
            </a:r>
            <a:r>
              <a:rPr lang="en-US" dirty="0" err="1"/>
              <a:t>sudo</a:t>
            </a:r>
            <a:r>
              <a:rPr lang="en-US" dirty="0"/>
              <a:t> cp –r website /var/www/html/website</a:t>
            </a:r>
          </a:p>
          <a:p>
            <a:r>
              <a:rPr lang="en-US" dirty="0"/>
              <a:t>Command: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4755 /var/www/html/website/blink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8385-D905-4A24-9B20-8485C13F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389E-8B53-4B20-B38F-79D72ADF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different flags example: ./</a:t>
            </a:r>
            <a:r>
              <a:rPr lang="en-US" dirty="0" err="1"/>
              <a:t>blinky</a:t>
            </a:r>
            <a:r>
              <a:rPr lang="en-US" dirty="0"/>
              <a:t> s</a:t>
            </a:r>
          </a:p>
          <a:p>
            <a:pPr lvl="1"/>
            <a:r>
              <a:rPr lang="en-US" dirty="0"/>
              <a:t>S – light status</a:t>
            </a:r>
          </a:p>
          <a:p>
            <a:pPr lvl="1"/>
            <a:r>
              <a:rPr lang="en-US" dirty="0"/>
              <a:t>O – turn on light</a:t>
            </a:r>
          </a:p>
          <a:p>
            <a:pPr lvl="1"/>
            <a:r>
              <a:rPr lang="en-US" dirty="0"/>
              <a:t>F – turn light off</a:t>
            </a:r>
          </a:p>
          <a:p>
            <a:pPr lvl="1"/>
            <a:r>
              <a:rPr lang="en-US" dirty="0"/>
              <a:t>B – blink light twice</a:t>
            </a:r>
          </a:p>
          <a:p>
            <a:pPr lvl="1"/>
            <a:r>
              <a:rPr lang="en-US" dirty="0"/>
              <a:t>T – check temperature</a:t>
            </a:r>
          </a:p>
          <a:p>
            <a:r>
              <a:rPr lang="en-US" dirty="0"/>
              <a:t>.</a:t>
            </a:r>
            <a:r>
              <a:rPr lang="en-US" dirty="0" err="1"/>
              <a:t>blinky</a:t>
            </a:r>
            <a:r>
              <a:rPr lang="en-US" dirty="0"/>
              <a:t> without flags results in menu selection</a:t>
            </a:r>
          </a:p>
          <a:p>
            <a:r>
              <a:rPr lang="en-US" dirty="0"/>
              <a:t>Navigate to IP of raspberry pi for web portal (IP = </a:t>
            </a:r>
            <a:r>
              <a:rPr lang="en-US" dirty="0" err="1"/>
              <a:t>x.x.x.x</a:t>
            </a:r>
            <a:r>
              <a:rPr lang="en-US" dirty="0"/>
              <a:t>)</a:t>
            </a:r>
          </a:p>
          <a:p>
            <a:pPr lvl="1"/>
            <a:r>
              <a:rPr lang="en-US"/>
              <a:t>http://x.x.x.x/website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1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</TotalTime>
  <Words>162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Blinky Proj</vt:lpstr>
      <vt:lpstr>Hardware needs setup</vt:lpstr>
      <vt:lpstr>Prereqs</vt:lpstr>
      <vt:lpstr>Installing</vt:lpstr>
      <vt:lpstr>Running the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Blinky Proj</dc:title>
  <dc:creator>Jonathan Forrider</dc:creator>
  <cp:lastModifiedBy>Jonathan Forrider</cp:lastModifiedBy>
  <cp:revision>1</cp:revision>
  <dcterms:created xsi:type="dcterms:W3CDTF">2018-05-13T14:39:58Z</dcterms:created>
  <dcterms:modified xsi:type="dcterms:W3CDTF">2018-05-13T14:51:37Z</dcterms:modified>
</cp:coreProperties>
</file>