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EEA4C-8EDE-4BAE-80F1-231565BC240B}" v="632" dt="2022-02-24T20:17:11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Johnny Dove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Student:1911794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CC64-54D5-42E6-B083-FBC1F4B8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Purpose – Game companion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1E82-F954-42FB-AEE6-9A2BFCD8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My app main aim is to be an assistant to gamers with quick access to the latest </a:t>
            </a:r>
            <a:r>
              <a:rPr lang="en-US" dirty="0" err="1">
                <a:cs typeface="Calibri"/>
              </a:rPr>
              <a:t>gameing</a:t>
            </a:r>
            <a:r>
              <a:rPr lang="en-US" dirty="0">
                <a:cs typeface="Calibri"/>
              </a:rPr>
              <a:t> news posts and able to </a:t>
            </a:r>
            <a:r>
              <a:rPr lang="en-US" dirty="0" err="1">
                <a:cs typeface="Calibri"/>
              </a:rPr>
              <a:t>serch</a:t>
            </a:r>
            <a:r>
              <a:rPr lang="en-US" dirty="0">
                <a:cs typeface="Calibri"/>
              </a:rPr>
              <a:t> through games to see what is popular and </a:t>
            </a:r>
            <a:r>
              <a:rPr lang="en-US" dirty="0" err="1">
                <a:cs typeface="Calibri"/>
              </a:rPr>
              <a:t>well reviewed</a:t>
            </a:r>
            <a:r>
              <a:rPr lang="en-US" dirty="0">
                <a:cs typeface="Calibri"/>
              </a:rPr>
              <a:t>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2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7FD-9396-420C-AE69-B97E09BE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0058-F7DB-4500-A7FE-605C0DBB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Must be able to add a personal </a:t>
            </a:r>
            <a:r>
              <a:rPr lang="en-US" dirty="0" err="1">
                <a:cs typeface="Calibri"/>
              </a:rPr>
              <a:t>rateing</a:t>
            </a:r>
            <a:r>
              <a:rPr lang="en-US" dirty="0">
                <a:cs typeface="Calibri"/>
              </a:rPr>
              <a:t> to a game</a:t>
            </a:r>
          </a:p>
          <a:p>
            <a:r>
              <a:rPr lang="en-US" dirty="0">
                <a:cs typeface="Calibri"/>
              </a:rPr>
              <a:t>Must be able to add the game to your personal list on your profile</a:t>
            </a:r>
          </a:p>
          <a:p>
            <a:r>
              <a:rPr lang="en-US" dirty="0">
                <a:cs typeface="Calibri"/>
              </a:rPr>
              <a:t>Must make use of the an API for searching for games, downloading the game lists and images from a web service, processing and displaying it for the user with details of the game</a:t>
            </a:r>
          </a:p>
          <a:p>
            <a:r>
              <a:rPr lang="en-US" dirty="0">
                <a:cs typeface="Calibri"/>
              </a:rPr>
              <a:t>Must have a form of easy navigation ,I would like to fully </a:t>
            </a:r>
            <a:r>
              <a:rPr lang="en-US" dirty="0" err="1">
                <a:cs typeface="Calibri"/>
              </a:rPr>
              <a:t>implament</a:t>
            </a:r>
            <a:r>
              <a:rPr lang="en-US" dirty="0">
                <a:cs typeface="Calibri"/>
              </a:rPr>
              <a:t> this with a drop down menu </a:t>
            </a:r>
          </a:p>
          <a:p>
            <a:r>
              <a:rPr lang="en-US" dirty="0">
                <a:cs typeface="Calibri"/>
              </a:rPr>
              <a:t>Must be able to make a profile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15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DEC-99AC-41AE-A2F9-EA5B528C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CBFC-FDE0-418E-8A83-D75C72B4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12E7-6856-4441-B2E4-EA6BD225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Annotated Wireframes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B619-3D92-4689-BEF7-477CFDC3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C376-A0F9-4905-8B9F-1C3B568C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A3DB-6475-40FA-80A8-8E3B7784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AD31-5DE3-45D2-82EF-68715975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Demonstration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4761-223C-44FC-85A5-EAD29F27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Johnny Dove</vt:lpstr>
      <vt:lpstr>Purpose – Game companion App</vt:lpstr>
      <vt:lpstr>Functionalities</vt:lpstr>
      <vt:lpstr>PowerPoint Presentation</vt:lpstr>
      <vt:lpstr>Annotated Wireframes</vt:lpstr>
      <vt:lpstr>PowerPoint Presentation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2022-02-24T06:31:12Z</dcterms:created>
  <dcterms:modified xsi:type="dcterms:W3CDTF">2022-02-24T20:17:24Z</dcterms:modified>
</cp:coreProperties>
</file>