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10840"/>
            <a:ext cx="822924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93720" y="1628640"/>
            <a:ext cx="5955840" cy="4752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93720" y="1628640"/>
            <a:ext cx="5955840" cy="475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110840"/>
            <a:ext cx="822924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110840"/>
            <a:ext cx="822924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93720" y="1628640"/>
            <a:ext cx="5955840" cy="4752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593720" y="1628640"/>
            <a:ext cx="5955840" cy="475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475200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108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28640"/>
            <a:ext cx="401580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10840"/>
            <a:ext cx="8229240" cy="2266560"/>
          </a:xfrm>
          <a:prstGeom prst="rect">
            <a:avLst/>
          </a:prstGeom>
        </p:spPr>
        <p:txBody>
          <a:bodyPr lIns="0" rIns="0" tIns="0" bIns="0"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5/30/17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C9601D-A7E4-4CEE-A210-68242E6A195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請按滑鼠，編輯大綱文字格式。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第二個大綱層次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第三個大綱層次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第四個大綱層次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28640"/>
            <a:ext cx="8229240" cy="4752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請按滑鼠，編輯大綱文字格式。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第二個大綱層次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第三個大綱層次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第四個大綱層次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第五個大綱層次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第六個大綱層次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第七個大綱層次按一下以編輯母片文字樣式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第二層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第三層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第四層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TW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第五層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5/30/17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338ED1-C020-4E80-BF87-7975F188762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1124640"/>
            <a:ext cx="7772040" cy="2475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105-2 Python Homework 4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83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5015520"/>
            <a:ext cx="914364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E53070-C1B2-415D-B3FF-77D720A739B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The end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Thanks for your time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A136D4D-D838-43A7-B047-D80DAFF7643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2864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F24E5C6-F74B-4EB8-9CC2-0B2012D4FB8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060000" y="3240360"/>
            <a:ext cx="4824000" cy="3168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5337720" y="444996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6303240" y="421560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7"/>
          <p:cNvSpPr/>
          <p:nvPr/>
        </p:nvSpPr>
        <p:spPr>
          <a:xfrm>
            <a:off x="5218560" y="529560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6876360" y="567576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4348800" y="572832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5490000" y="460260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3488760" y="360576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2"/>
          <p:cNvSpPr/>
          <p:nvPr/>
        </p:nvSpPr>
        <p:spPr>
          <a:xfrm>
            <a:off x="5646240" y="421452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3"/>
          <p:cNvSpPr/>
          <p:nvPr/>
        </p:nvSpPr>
        <p:spPr>
          <a:xfrm>
            <a:off x="4710240" y="3840480"/>
            <a:ext cx="1369080" cy="1349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" name="CustomShape 14"/>
          <p:cNvSpPr/>
          <p:nvPr/>
        </p:nvSpPr>
        <p:spPr>
          <a:xfrm>
            <a:off x="3090240" y="5833440"/>
            <a:ext cx="833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K=3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4663080" y="456012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6"/>
          <p:cNvSpPr/>
          <p:nvPr/>
        </p:nvSpPr>
        <p:spPr>
          <a:xfrm>
            <a:off x="5907600" y="567504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7"/>
          <p:cNvSpPr/>
          <p:nvPr/>
        </p:nvSpPr>
        <p:spPr>
          <a:xfrm>
            <a:off x="6543720" y="486360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8"/>
          <p:cNvSpPr/>
          <p:nvPr/>
        </p:nvSpPr>
        <p:spPr>
          <a:xfrm>
            <a:off x="3510720" y="5349240"/>
            <a:ext cx="93600" cy="104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PM25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C6A471E-316D-44DC-9C49-95E70DFD535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4" name="內容版面配置區 5" descr=""/>
          <p:cNvPicPr/>
          <p:nvPr/>
        </p:nvPicPr>
        <p:blipFill>
          <a:blip r:embed="rId1"/>
          <a:stretch/>
        </p:blipFill>
        <p:spPr>
          <a:xfrm>
            <a:off x="1653120" y="1229400"/>
            <a:ext cx="5837760" cy="51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資料集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內容版面配置區 4" descr=""/>
          <p:cNvPicPr/>
          <p:nvPr/>
        </p:nvPicPr>
        <p:blipFill>
          <a:blip r:embed="rId1"/>
          <a:stretch/>
        </p:blipFill>
        <p:spPr>
          <a:xfrm>
            <a:off x="899640" y="1340640"/>
            <a:ext cx="8105400" cy="518760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A38346-7CC6-476F-99AE-86D88FE699B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0376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說明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1718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目標：計算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PM2.5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的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KNN(K-Nearest-Neighbor)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資料前處理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先過濾出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PM2.5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資料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裡面有許多錯誤或遺漏的資料需處裡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273722-F5A9-4AB8-8F1D-0A6F4EB106C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1" name="圖片 4" descr=""/>
          <p:cNvPicPr/>
          <p:nvPr/>
        </p:nvPicPr>
        <p:blipFill>
          <a:blip r:embed="rId1"/>
          <a:stretch/>
        </p:blipFill>
        <p:spPr>
          <a:xfrm>
            <a:off x="989280" y="2509920"/>
            <a:ext cx="7200360" cy="1624320"/>
          </a:xfrm>
          <a:prstGeom prst="rect">
            <a:avLst/>
          </a:prstGeom>
          <a:ln>
            <a:noFill/>
          </a:ln>
        </p:spPr>
      </p:pic>
      <p:pic>
        <p:nvPicPr>
          <p:cNvPr id="92" name="圖片 9" descr=""/>
          <p:cNvPicPr/>
          <p:nvPr/>
        </p:nvPicPr>
        <p:blipFill>
          <a:blip r:embed="rId2"/>
          <a:stretch/>
        </p:blipFill>
        <p:spPr>
          <a:xfrm>
            <a:off x="363240" y="4755240"/>
            <a:ext cx="8784720" cy="216720"/>
          </a:xfrm>
          <a:prstGeom prst="rect">
            <a:avLst/>
          </a:prstGeom>
          <a:ln>
            <a:noFill/>
          </a:ln>
        </p:spPr>
      </p:pic>
      <p:pic>
        <p:nvPicPr>
          <p:cNvPr id="93" name="圖片 10" descr=""/>
          <p:cNvPicPr/>
          <p:nvPr/>
        </p:nvPicPr>
        <p:blipFill>
          <a:blip r:embed="rId3"/>
          <a:stretch/>
        </p:blipFill>
        <p:spPr>
          <a:xfrm>
            <a:off x="363240" y="5103720"/>
            <a:ext cx="5021280" cy="16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說明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2864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錯誤或遺漏的資料用平均值補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PM2.5</a:t>
            </a:r>
            <a:r>
              <a:rPr b="0" lang="zh-TW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測站平均值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0725E5-6512-4D43-BBC6-4591A8CCDF9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7" name="圖片 5" descr=""/>
          <p:cNvPicPr/>
          <p:nvPr/>
        </p:nvPicPr>
        <p:blipFill>
          <a:blip r:embed="rId1"/>
          <a:stretch/>
        </p:blipFill>
        <p:spPr>
          <a:xfrm>
            <a:off x="390240" y="5435640"/>
            <a:ext cx="8550720" cy="819360"/>
          </a:xfrm>
          <a:prstGeom prst="rect">
            <a:avLst/>
          </a:prstGeom>
          <a:ln>
            <a:noFill/>
          </a:ln>
        </p:spPr>
      </p:pic>
      <p:pic>
        <p:nvPicPr>
          <p:cNvPr id="98" name="圖片 6" descr=""/>
          <p:cNvPicPr/>
          <p:nvPr/>
        </p:nvPicPr>
        <p:blipFill>
          <a:blip r:embed="rId2"/>
          <a:stretch/>
        </p:blipFill>
        <p:spPr>
          <a:xfrm>
            <a:off x="17640" y="2261520"/>
            <a:ext cx="8784720" cy="216720"/>
          </a:xfrm>
          <a:prstGeom prst="rect">
            <a:avLst/>
          </a:prstGeom>
          <a:ln>
            <a:noFill/>
          </a:ln>
        </p:spPr>
      </p:pic>
      <p:pic>
        <p:nvPicPr>
          <p:cNvPr id="99" name="圖片 7" descr=""/>
          <p:cNvPicPr/>
          <p:nvPr/>
        </p:nvPicPr>
        <p:blipFill>
          <a:blip r:embed="rId3"/>
          <a:stretch/>
        </p:blipFill>
        <p:spPr>
          <a:xfrm>
            <a:off x="0" y="3359160"/>
            <a:ext cx="5021280" cy="169560"/>
          </a:xfrm>
          <a:prstGeom prst="rect">
            <a:avLst/>
          </a:prstGeom>
          <a:ln>
            <a:noFill/>
          </a:ln>
        </p:spPr>
      </p:pic>
      <p:pic>
        <p:nvPicPr>
          <p:cNvPr id="100" name="圖片 10" descr=""/>
          <p:cNvPicPr/>
          <p:nvPr/>
        </p:nvPicPr>
        <p:blipFill>
          <a:blip r:embed="rId4"/>
          <a:stretch/>
        </p:blipFill>
        <p:spPr>
          <a:xfrm>
            <a:off x="0" y="2858400"/>
            <a:ext cx="9143640" cy="146160"/>
          </a:xfrm>
          <a:prstGeom prst="rect">
            <a:avLst/>
          </a:prstGeom>
          <a:ln>
            <a:noFill/>
          </a:ln>
        </p:spPr>
      </p:pic>
      <p:sp>
        <p:nvSpPr>
          <p:cNvPr id="101" name="Line 4"/>
          <p:cNvSpPr/>
          <p:nvPr/>
        </p:nvSpPr>
        <p:spPr>
          <a:xfrm flipV="1">
            <a:off x="1578240" y="2451960"/>
            <a:ext cx="4968360" cy="75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Line 5"/>
          <p:cNvSpPr/>
          <p:nvPr/>
        </p:nvSpPr>
        <p:spPr>
          <a:xfrm>
            <a:off x="1547640" y="3002760"/>
            <a:ext cx="5400360" cy="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3924000" y="2482920"/>
            <a:ext cx="360" cy="37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4" name="圖片 22" descr=""/>
          <p:cNvPicPr/>
          <p:nvPr/>
        </p:nvPicPr>
        <p:blipFill>
          <a:blip r:embed="rId5"/>
          <a:stretch/>
        </p:blipFill>
        <p:spPr>
          <a:xfrm>
            <a:off x="24120" y="3901320"/>
            <a:ext cx="9143640" cy="293040"/>
          </a:xfrm>
          <a:prstGeom prst="rect">
            <a:avLst/>
          </a:prstGeom>
          <a:ln>
            <a:noFill/>
          </a:ln>
        </p:spPr>
      </p:pic>
      <p:sp>
        <p:nvSpPr>
          <p:cNvPr id="105" name="Line 7"/>
          <p:cNvSpPr/>
          <p:nvPr/>
        </p:nvSpPr>
        <p:spPr>
          <a:xfrm flipV="1">
            <a:off x="1547640" y="3544560"/>
            <a:ext cx="1311840" cy="144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6" name="Line 8"/>
          <p:cNvSpPr/>
          <p:nvPr/>
        </p:nvSpPr>
        <p:spPr>
          <a:xfrm flipV="1">
            <a:off x="1535760" y="4043880"/>
            <a:ext cx="5940360" cy="75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7" name="CustomShape 9"/>
          <p:cNvSpPr/>
          <p:nvPr/>
        </p:nvSpPr>
        <p:spPr>
          <a:xfrm>
            <a:off x="2267640" y="3558960"/>
            <a:ext cx="360" cy="3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說明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417680"/>
            <a:ext cx="8229240" cy="496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KN: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找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data1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的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個最近鄰居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每一筆資料：</a:t>
            </a:r>
            <a:r>
              <a:rPr b="0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日期</a:t>
            </a:r>
            <a:r>
              <a:rPr b="0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</a:t>
            </a:r>
            <a:r>
              <a:rPr b="0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地點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</a:t>
            </a:r>
            <a:r>
              <a:rPr b="0" lang="zh-TW" sz="24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hr1,hr2,…,hr24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公式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1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：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距離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 )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data1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data2:  ,  ,….,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data1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跟所有點算完距離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後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取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個距離最短的點即為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K-NN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765BD67-69B6-4207-A973-F80BEA64C2C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1" name="圖片 30" descr=""/>
          <p:cNvPicPr/>
          <p:nvPr/>
        </p:nvPicPr>
        <p:blipFill>
          <a:blip r:embed="rId1"/>
          <a:stretch/>
        </p:blipFill>
        <p:spPr>
          <a:xfrm>
            <a:off x="4644000" y="3979800"/>
            <a:ext cx="4224600" cy="28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說明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2864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KNN: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公式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2:(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相似度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similarity(X,Y) )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data1: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data2:  ,  ,….,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相似度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0290A5-759D-4EEA-8B1D-C77D533937B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圖片 4" descr=""/>
          <p:cNvPicPr/>
          <p:nvPr/>
        </p:nvPicPr>
        <p:blipFill>
          <a:blip r:embed="rId1"/>
          <a:stretch/>
        </p:blipFill>
        <p:spPr>
          <a:xfrm>
            <a:off x="611640" y="4641120"/>
            <a:ext cx="8352720" cy="12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計分方式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417680"/>
            <a:ext cx="8229240" cy="496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資料前處理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輸出一個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txt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檔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)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將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PM25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的資料過濾出來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無效值和缺失值的處理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用平均值去填補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(K-NN)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找出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2015/01/01,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龍潭的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5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個鄰居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用歐式距離公式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用相似度公式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(K-NN)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找輸入資料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個最近鄰居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輸入</a:t>
            </a:r>
            <a:r>
              <a:rPr b="0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日期、地點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、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值後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,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印出對應的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k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個鄰居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用歐式距離公式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用相似度公式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94E18C-9DC6-4AF6-A603-A286303DEC9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繳交方式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2864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繳交期限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5/31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 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星期三 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23:59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前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遲交不收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!!!!!!)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繳交方式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mail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到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nchuwccclab@gmail.com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信件主旨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: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系級  學號  姓名 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壓縮檔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檔名：系級 學號 姓名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)</a:t>
            </a:r>
            <a:endParaRPr b="0" lang="zh-TW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Python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程式檔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文字檔：說明做到了哪些功能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(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或一些補充說明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)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zh-TW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不要抄襲別人的程式碼 </a:t>
            </a:r>
            <a:endParaRPr b="0" lang="zh-T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686543-CF37-4F87-A4AF-68C3BD7C48F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Application>LibreOffice/5.1.6.2$Linux_X86_64 LibreOffice_project/10m0$Build-2</Application>
  <Words>443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2015-09-11T08:14:53Z</dcterms:created>
  <dc:creator>User</dc:creator>
  <dc:description/>
  <dc:language>zh-TW</dc:language>
  <cp:lastModifiedBy/>
  <dcterms:modified xsi:type="dcterms:W3CDTF">2017-05-30T00:45:10Z</dcterms:modified>
  <cp:revision>72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