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2" r:id="rId4"/>
    <p:sldId id="261" r:id="rId5"/>
    <p:sldId id="264" r:id="rId6"/>
    <p:sldId id="265" r:id="rId7"/>
    <p:sldId id="266" r:id="rId8"/>
    <p:sldId id="256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>
      <p:cViewPr varScale="1">
        <p:scale>
          <a:sx n="104" d="100"/>
          <a:sy n="104" d="100"/>
        </p:scale>
        <p:origin x="188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44794-6CAE-4DD6-BB4B-05784F0E18F8}" type="datetimeFigureOut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1498E-668A-41D2-8C64-948E979F8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73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1F03-FDF1-48F5-8E12-6392E8CD4EC3}" type="datetime1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089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73E6-E0DC-4181-8E0F-9A56D98D474B}" type="datetime1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0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D688-7DE6-49C2-96ED-89F08D58FE47}" type="datetime1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9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5252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EE49-9273-4302-B41A-C8C62C6D0E80}" type="datetime1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513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02B-7D3D-4C78-9CE9-218BAFE5AC7B}" type="datetime1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3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FBEA-E82F-42E8-B908-E41C51487AFA}" type="datetime1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28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2BFD-F1D8-44A8-BF58-E2629ED5F7FC}" type="datetime1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A0E6-CCBA-4297-8FF2-DBAA5CC86B30}" type="datetime1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7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095A-CA96-44A3-B9FB-C3111F1761DF}" type="datetime1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32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FDC6-E030-41F5-ABB4-2F46AE3D73CD}" type="datetime1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44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4CF2-6DE2-409D-B9F7-FDEC42C73D94}" type="datetime1">
              <a:rPr lang="zh-TW" altLang="en-US" smtClean="0"/>
              <a:t>2017/3/23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3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C5EE64C7-0C15-403C-BD35-7F6467DB2AF6}" type="datetime1">
              <a:rPr lang="zh-TW" altLang="en-US" smtClean="0"/>
              <a:t>2017/3/23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BD67AD22-FCDA-43FE-B2CF-B32F7A69916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445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2475706"/>
          </a:xfrm>
        </p:spPr>
        <p:txBody>
          <a:bodyPr/>
          <a:lstStyle/>
          <a:p>
            <a:r>
              <a:rPr lang="en-US" altLang="zh-TW" dirty="0" smtClean="0"/>
              <a:t>105-2 Python</a:t>
            </a:r>
            <a:r>
              <a:rPr lang="en-US" altLang="zh-TW" dirty="0"/>
              <a:t> </a:t>
            </a:r>
            <a:r>
              <a:rPr lang="en-US" altLang="zh-TW" dirty="0" smtClean="0"/>
              <a:t>Homework 1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944"/>
          </a:xfrm>
        </p:spPr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0" y="5015607"/>
            <a:ext cx="9144000" cy="1444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800" b="1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7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Candy Crush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00" y="1628775"/>
            <a:ext cx="5988000" cy="475297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76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維陣列</a:t>
            </a:r>
            <a:r>
              <a:rPr lang="en-US" altLang="zh-TW" dirty="0" smtClean="0"/>
              <a:t>(10</a:t>
            </a:r>
            <a:r>
              <a:rPr lang="zh-TW" altLang="en-US" dirty="0" smtClean="0"/>
              <a:t>*</a:t>
            </a:r>
            <a:r>
              <a:rPr lang="en-US" altLang="zh-TW" dirty="0" smtClean="0"/>
              <a:t>10)</a:t>
            </a:r>
            <a:r>
              <a:rPr lang="zh-TW" altLang="en-US" dirty="0" smtClean="0"/>
              <a:t> 表示遊戲畫面</a:t>
            </a:r>
            <a:endParaRPr lang="en-US" altLang="zh-TW" dirty="0" smtClean="0"/>
          </a:p>
          <a:p>
            <a:r>
              <a:rPr lang="en-US" altLang="zh-TW" dirty="0" smtClean="0"/>
              <a:t>5</a:t>
            </a:r>
            <a:r>
              <a:rPr lang="zh-TW" altLang="en-US" dirty="0" smtClean="0"/>
              <a:t>種數字代表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個顏色</a:t>
            </a:r>
            <a:endParaRPr lang="en-US" altLang="zh-TW" dirty="0" smtClean="0"/>
          </a:p>
          <a:p>
            <a:r>
              <a:rPr lang="zh-TW" altLang="en-US" dirty="0" smtClean="0"/>
              <a:t>每一回合輸入兩個座標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需相鄰才可交換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如果交換後有至少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個相同顏色連線</a:t>
            </a:r>
            <a:r>
              <a:rPr lang="en-US" altLang="zh-TW" dirty="0" smtClean="0"/>
              <a:t>,</a:t>
            </a:r>
            <a:r>
              <a:rPr lang="zh-TW" altLang="en-US" dirty="0" smtClean="0"/>
              <a:t>則交換成功並把相同顏色消掉</a:t>
            </a:r>
            <a:endParaRPr lang="en-US" altLang="zh-TW" dirty="0" smtClean="0"/>
          </a:p>
          <a:p>
            <a:pPr marL="857250" lvl="2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上面的顏色會掉下來遞補空位</a:t>
            </a:r>
            <a:r>
              <a:rPr lang="en-US" altLang="zh-TW" dirty="0" smtClean="0"/>
              <a:t>,</a:t>
            </a:r>
            <a:r>
              <a:rPr lang="zh-TW" altLang="en-US" dirty="0" smtClean="0"/>
              <a:t>如果掉下來後有連線則消掉並加分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/>
              <a:t>如果交換</a:t>
            </a:r>
            <a:r>
              <a:rPr lang="zh-TW" altLang="en-US" dirty="0" smtClean="0"/>
              <a:t>後沒有連線則無法交換</a:t>
            </a:r>
            <a:endParaRPr lang="en-US" altLang="zh-TW" dirty="0" smtClean="0"/>
          </a:p>
          <a:p>
            <a:r>
              <a:rPr lang="zh-TW" altLang="en-US" dirty="0" smtClean="0"/>
              <a:t>會根據消除的數量計算總分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消一個得</a:t>
            </a:r>
            <a:r>
              <a:rPr lang="en-US" altLang="zh-TW" dirty="0" smtClean="0"/>
              <a:t>1</a:t>
            </a:r>
            <a:r>
              <a:rPr lang="zh-TW" altLang="en-US" dirty="0" smtClean="0"/>
              <a:t>分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20</a:t>
            </a:r>
            <a:r>
              <a:rPr lang="zh-TW" altLang="en-US" dirty="0" smtClean="0"/>
              <a:t>回合一到即結束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</a:t>
            </a:r>
            <a:r>
              <a:rPr lang="en-US" altLang="zh-TW" dirty="0" smtClean="0"/>
              <a:t>show</a:t>
            </a:r>
            <a:r>
              <a:rPr lang="zh-TW" altLang="en-US" dirty="0" smtClean="0"/>
              <a:t>出分數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27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</a:t>
            </a:r>
            <a:r>
              <a:rPr lang="zh-TW" altLang="en-US" dirty="0"/>
              <a:t>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8064" y="1603822"/>
            <a:ext cx="4330824" cy="475252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 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  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                  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</a:t>
            </a:r>
            <a:r>
              <a:rPr lang="zh-TW" altLang="en-US" dirty="0" smtClean="0"/>
              <a:t>  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5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  </a:t>
            </a:r>
            <a:r>
              <a:rPr lang="en-US" altLang="zh-TW" dirty="0" smtClean="0"/>
              <a:t>5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</a:t>
            </a:r>
            <a:r>
              <a:rPr lang="en-US" altLang="zh-TW" dirty="0"/>
              <a:t>1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 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</a:t>
            </a:r>
            <a:r>
              <a:rPr lang="zh-TW" altLang="en-US" dirty="0" smtClean="0"/>
              <a:t>  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</a:t>
            </a:r>
            <a:r>
              <a:rPr lang="en-US" altLang="zh-TW" dirty="0" smtClean="0"/>
              <a:t>5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</a:t>
            </a:r>
            <a:r>
              <a:rPr lang="zh-TW" altLang="en-US" dirty="0" smtClean="0"/>
              <a:t>  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644008" y="2204864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每回合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印出分數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遊戲畫面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輸入兩個座標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(8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3),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(9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,3)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檢查這兩個座標能否交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換</a:t>
            </a:r>
          </a:p>
        </p:txBody>
      </p:sp>
      <p:sp>
        <p:nvSpPr>
          <p:cNvPr id="10" name="橢圓 9"/>
          <p:cNvSpPr/>
          <p:nvPr/>
        </p:nvSpPr>
        <p:spPr>
          <a:xfrm>
            <a:off x="3563888" y="4437112"/>
            <a:ext cx="975000" cy="43204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0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179877"/>
            <a:ext cx="8229600" cy="2201451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交換完</a:t>
            </a:r>
            <a:r>
              <a:rPr lang="en-US" altLang="zh-TW" dirty="0" smtClean="0"/>
              <a:t>(</a:t>
            </a:r>
            <a:r>
              <a:rPr lang="zh-TW" altLang="en-US" dirty="0" smtClean="0"/>
              <a:t>黃圈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把連線消除</a:t>
            </a:r>
            <a:r>
              <a:rPr lang="en-US" altLang="zh-TW" dirty="0" smtClean="0"/>
              <a:t>,</a:t>
            </a:r>
            <a:r>
              <a:rPr lang="zh-TW" altLang="en-US" dirty="0" smtClean="0"/>
              <a:t>且上面會掉下來遞補位置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藍色數字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最上面空缺會隨機產生</a:t>
            </a:r>
            <a:r>
              <a:rPr lang="en-US" altLang="zh-TW" dirty="0" smtClean="0"/>
              <a:t>(</a:t>
            </a:r>
            <a:r>
              <a:rPr lang="zh-TW" altLang="en-US" dirty="0" smtClean="0"/>
              <a:t>黃色數字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還需要檢查過程中有沒有連線</a:t>
            </a:r>
            <a:r>
              <a:rPr lang="en-US" altLang="zh-TW" dirty="0" smtClean="0"/>
              <a:t>(</a:t>
            </a:r>
            <a:r>
              <a:rPr lang="zh-TW" altLang="en-US" dirty="0" smtClean="0"/>
              <a:t>綠圈</a:t>
            </a:r>
            <a:r>
              <a:rPr lang="en-US" altLang="zh-TW" dirty="0" smtClean="0"/>
              <a:t>),</a:t>
            </a:r>
            <a:r>
              <a:rPr lang="zh-TW" altLang="en-US" dirty="0" smtClean="0"/>
              <a:t>若有則回到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38" y="188640"/>
            <a:ext cx="3378666" cy="36619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88640"/>
            <a:ext cx="3345952" cy="3803312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3997080" y="2019636"/>
            <a:ext cx="7200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877492" y="2348880"/>
            <a:ext cx="830412" cy="36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375000" y="908720"/>
            <a:ext cx="975000" cy="43204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7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計分方式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產</a:t>
            </a:r>
            <a:r>
              <a:rPr lang="zh-TW" altLang="en-US" dirty="0" smtClean="0"/>
              <a:t>生遊戲二維陣列</a:t>
            </a:r>
            <a:r>
              <a:rPr lang="en-US" altLang="zh-TW" dirty="0"/>
              <a:t>	</a:t>
            </a:r>
            <a:r>
              <a:rPr lang="en-US" altLang="zh-TW" dirty="0" smtClean="0"/>
              <a:t>(30%)</a:t>
            </a:r>
          </a:p>
          <a:p>
            <a:pPr lvl="1"/>
            <a:r>
              <a:rPr lang="zh-TW" altLang="en-US" dirty="0" smtClean="0">
                <a:solidFill>
                  <a:srgbClr val="00B0F0"/>
                </a:solidFill>
              </a:rPr>
              <a:t>可以自訂裡面有幾個</a:t>
            </a:r>
            <a:r>
              <a:rPr lang="zh-TW" altLang="en-US" dirty="0">
                <a:solidFill>
                  <a:srgbClr val="00B0F0"/>
                </a:solidFill>
              </a:rPr>
              <a:t>顏色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pPr lvl="1"/>
            <a:r>
              <a:rPr lang="zh-TW" altLang="en-US" dirty="0" smtClean="0"/>
              <a:t>隨機產生且沒有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個連線</a:t>
            </a:r>
            <a:endParaRPr lang="en-US" altLang="zh-TW" dirty="0" smtClean="0"/>
          </a:p>
          <a:p>
            <a:r>
              <a:rPr lang="zh-TW" altLang="en-US" dirty="0" smtClean="0"/>
              <a:t>能做到兩個數交換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並且上面會遞補位置 </a:t>
            </a:r>
            <a:r>
              <a:rPr lang="en-US" altLang="zh-TW" dirty="0" smtClean="0"/>
              <a:t>(25%)</a:t>
            </a:r>
          </a:p>
          <a:p>
            <a:pPr lvl="1"/>
            <a:r>
              <a:rPr lang="zh-TW" altLang="en-US" dirty="0" smtClean="0"/>
              <a:t>需測試兩座標是否合法</a:t>
            </a:r>
            <a:endParaRPr lang="en-US" altLang="zh-TW" dirty="0" smtClean="0"/>
          </a:p>
          <a:p>
            <a:r>
              <a:rPr lang="zh-TW" altLang="en-US" dirty="0" smtClean="0"/>
              <a:t>能找出掉落過程中的連線並消去 </a:t>
            </a:r>
            <a:r>
              <a:rPr lang="en-US" altLang="zh-TW" dirty="0" smtClean="0"/>
              <a:t>(25%)</a:t>
            </a:r>
          </a:p>
          <a:p>
            <a:pPr lvl="1"/>
            <a:r>
              <a:rPr lang="zh-TW" altLang="en-US" dirty="0" smtClean="0"/>
              <a:t>每次消去都要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出來</a:t>
            </a:r>
            <a:endParaRPr lang="en-US" altLang="zh-TW" dirty="0" smtClean="0"/>
          </a:p>
          <a:p>
            <a:r>
              <a:rPr lang="zh-TW" altLang="en-US" dirty="0" smtClean="0"/>
              <a:t>額外功能</a:t>
            </a:r>
            <a:r>
              <a:rPr lang="en-US" altLang="zh-TW" dirty="0" smtClean="0"/>
              <a:t>(20%):</a:t>
            </a:r>
          </a:p>
          <a:p>
            <a:pPr lvl="1"/>
            <a:r>
              <a:rPr lang="zh-TW" altLang="en-US" dirty="0" smtClean="0">
                <a:solidFill>
                  <a:srgbClr val="00B0F0"/>
                </a:solidFill>
              </a:rPr>
              <a:t>當沒有座標可以交換時</a:t>
            </a:r>
            <a:r>
              <a:rPr lang="en-US" altLang="zh-TW" dirty="0" smtClean="0">
                <a:solidFill>
                  <a:srgbClr val="00B0F0"/>
                </a:solidFill>
              </a:rPr>
              <a:t>,</a:t>
            </a:r>
            <a:r>
              <a:rPr lang="zh-TW" altLang="en-US" dirty="0" smtClean="0">
                <a:solidFill>
                  <a:srgbClr val="00B0F0"/>
                </a:solidFill>
              </a:rPr>
              <a:t>刷新一個遊戲二維陣列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6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 flipH="1">
            <a:off x="4788024" y="2351936"/>
            <a:ext cx="417646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8964488" y="2351936"/>
            <a:ext cx="0" cy="330931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7533464" y="5661248"/>
            <a:ext cx="14310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繳交方式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繳交期限</a:t>
            </a:r>
            <a:r>
              <a:rPr lang="en-US" altLang="zh-TW" dirty="0"/>
              <a:t> </a:t>
            </a:r>
            <a:r>
              <a:rPr lang="en-US" altLang="zh-TW"/>
              <a:t>: </a:t>
            </a:r>
            <a:r>
              <a:rPr lang="en-US" altLang="zh-TW" smtClean="0">
                <a:solidFill>
                  <a:srgbClr val="FF0000"/>
                </a:solidFill>
              </a:rPr>
              <a:t>4/12</a:t>
            </a:r>
            <a:r>
              <a:rPr lang="en-US" altLang="zh-TW" smtClean="0"/>
              <a:t> </a:t>
            </a:r>
            <a:r>
              <a:rPr lang="zh-TW" altLang="zh-TW" dirty="0" smtClean="0">
                <a:solidFill>
                  <a:srgbClr val="FF0000"/>
                </a:solidFill>
              </a:rPr>
              <a:t>星期</a:t>
            </a:r>
            <a:r>
              <a:rPr lang="zh-TW" altLang="en-US" dirty="0" smtClean="0">
                <a:solidFill>
                  <a:srgbClr val="FF0000"/>
                </a:solidFill>
              </a:rPr>
              <a:t>三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23:59</a:t>
            </a:r>
            <a:r>
              <a:rPr lang="zh-TW" altLang="zh-TW" dirty="0" smtClean="0">
                <a:solidFill>
                  <a:srgbClr val="FF0000"/>
                </a:solidFill>
              </a:rPr>
              <a:t>前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zh-TW" altLang="zh-TW" dirty="0"/>
              <a:t>遲交不收</a:t>
            </a:r>
            <a:r>
              <a:rPr lang="en-US" altLang="zh-TW" dirty="0"/>
              <a:t>!!!!!!)</a:t>
            </a:r>
            <a:endParaRPr lang="zh-TW" altLang="zh-TW" dirty="0"/>
          </a:p>
          <a:p>
            <a:r>
              <a:rPr lang="zh-TW" altLang="zh-TW" dirty="0"/>
              <a:t>繳交方式</a:t>
            </a:r>
            <a:r>
              <a:rPr lang="en-US" altLang="zh-TW" dirty="0"/>
              <a:t> : mail</a:t>
            </a:r>
            <a:r>
              <a:rPr lang="zh-TW" altLang="zh-TW" dirty="0"/>
              <a:t>到</a:t>
            </a:r>
            <a:r>
              <a:rPr lang="en-US" altLang="zh-TW" dirty="0"/>
              <a:t> </a:t>
            </a:r>
            <a:r>
              <a:rPr lang="en-US" altLang="zh-TW" dirty="0" err="1"/>
              <a:t>nchuwccclab@gmail.com</a:t>
            </a:r>
            <a:endParaRPr lang="zh-TW" altLang="zh-TW" dirty="0"/>
          </a:p>
          <a:p>
            <a:r>
              <a:rPr lang="zh-TW" altLang="zh-TW" dirty="0"/>
              <a:t>信件</a:t>
            </a:r>
            <a:r>
              <a:rPr lang="zh-TW" altLang="zh-TW" dirty="0" smtClean="0"/>
              <a:t>主旨</a:t>
            </a:r>
            <a:r>
              <a:rPr lang="en-US" altLang="zh-TW" dirty="0" smtClean="0"/>
              <a:t> </a:t>
            </a:r>
            <a:r>
              <a:rPr lang="en-US" altLang="zh-TW" dirty="0"/>
              <a:t>: </a:t>
            </a:r>
            <a:r>
              <a:rPr lang="zh-TW" altLang="zh-TW" dirty="0"/>
              <a:t>系級</a:t>
            </a:r>
            <a:r>
              <a:rPr lang="en-US" altLang="zh-TW" dirty="0"/>
              <a:t>  </a:t>
            </a:r>
            <a:r>
              <a:rPr lang="zh-TW" altLang="zh-TW" dirty="0"/>
              <a:t>學號</a:t>
            </a:r>
            <a:r>
              <a:rPr lang="en-US" altLang="zh-TW" dirty="0"/>
              <a:t>  </a:t>
            </a:r>
            <a:r>
              <a:rPr lang="zh-TW" altLang="zh-TW" dirty="0"/>
              <a:t>姓名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壓縮檔</a:t>
            </a:r>
            <a:r>
              <a:rPr lang="en-US" altLang="zh-TW" dirty="0" smtClean="0"/>
              <a:t>(</a:t>
            </a:r>
            <a:r>
              <a:rPr lang="zh-TW" altLang="en-US" dirty="0" smtClean="0"/>
              <a:t>檔名：系級 學號 姓名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Python</a:t>
            </a:r>
            <a:r>
              <a:rPr lang="zh-TW" altLang="en-US" dirty="0" smtClean="0"/>
              <a:t>程式檔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文字檔：說明實現了哪些功能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或一些補充說明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kumimoji="1" lang="zh-TW" altLang="en-US" sz="3600" b="1" dirty="0" smtClean="0">
                <a:solidFill>
                  <a:srgbClr val="FF0000"/>
                </a:solidFill>
              </a:rPr>
              <a:t>不要抄襲別人的程式碼</a:t>
            </a:r>
            <a:r>
              <a:rPr kumimoji="1" lang="en-US" altLang="zh-TW" sz="3600" b="1" dirty="0" smtClean="0">
                <a:solidFill>
                  <a:srgbClr val="FF0000"/>
                </a:solidFill>
              </a:rPr>
              <a:t> </a:t>
            </a:r>
            <a:endParaRPr kumimoji="1"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72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Thanks for your time</a:t>
            </a:r>
            <a:endParaRPr lang="zh-TW" altLang="en-US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9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364</Words>
  <Application>Microsoft Macintosh PowerPoint</Application>
  <PresentationFormat>如螢幕大小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新細明體</vt:lpstr>
      <vt:lpstr>標楷體</vt:lpstr>
      <vt:lpstr>Office 佈景主題</vt:lpstr>
      <vt:lpstr>105-2 Python Homework 1</vt:lpstr>
      <vt:lpstr>Candy Crush</vt:lpstr>
      <vt:lpstr>規則</vt:lpstr>
      <vt:lpstr>說明</vt:lpstr>
      <vt:lpstr>PowerPoint 簡報</vt:lpstr>
      <vt:lpstr>計分方式</vt:lpstr>
      <vt:lpstr>繳交方式</vt:lpstr>
      <vt:lpstr>The end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highsunday@outlook.com</cp:lastModifiedBy>
  <cp:revision>43</cp:revision>
  <dcterms:created xsi:type="dcterms:W3CDTF">2015-09-11T08:14:53Z</dcterms:created>
  <dcterms:modified xsi:type="dcterms:W3CDTF">2017-03-23T04:09:26Z</dcterms:modified>
</cp:coreProperties>
</file>