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3" r:id="rId2"/>
    <p:sldId id="266" r:id="rId3"/>
    <p:sldId id="294" r:id="rId4"/>
    <p:sldId id="259" r:id="rId5"/>
    <p:sldId id="260" r:id="rId6"/>
    <p:sldId id="267" r:id="rId7"/>
    <p:sldId id="268" r:id="rId8"/>
    <p:sldId id="263" r:id="rId9"/>
    <p:sldId id="287" r:id="rId10"/>
    <p:sldId id="261" r:id="rId11"/>
    <p:sldId id="290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35"/>
  </p:normalViewPr>
  <p:slideViewPr>
    <p:cSldViewPr snapToGrid="0" snapToObjects="1" showGuides="1">
      <p:cViewPr varScale="1">
        <p:scale>
          <a:sx n="79" d="100"/>
          <a:sy n="79" d="100"/>
        </p:scale>
        <p:origin x="42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5B96-0528-4EB3-BD49-1B7E7EBAB96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148F-9A36-414E-A051-93CFF099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58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3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4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5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4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3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0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9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5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b="94"/>
          <a:stretch>
            <a:fillRect/>
          </a:stretch>
        </p:blipFill>
        <p:spPr>
          <a:xfrm>
            <a:off x="0" y="1"/>
            <a:ext cx="12192000" cy="6992471"/>
          </a:xfrm>
          <a:custGeom>
            <a:avLst/>
            <a:gdLst>
              <a:gd name="connsiteX0" fmla="*/ 0 w 12192000"/>
              <a:gd name="connsiteY0" fmla="*/ 0 h 6992471"/>
              <a:gd name="connsiteX1" fmla="*/ 12192000 w 12192000"/>
              <a:gd name="connsiteY1" fmla="*/ 0 h 6992471"/>
              <a:gd name="connsiteX2" fmla="*/ 12192000 w 12192000"/>
              <a:gd name="connsiteY2" fmla="*/ 6992471 h 6992471"/>
              <a:gd name="connsiteX3" fmla="*/ 0 w 12192000"/>
              <a:gd name="connsiteY3" fmla="*/ 6992471 h 69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92471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文本框 115"/>
          <p:cNvSpPr txBox="1"/>
          <p:nvPr>
            <p:custDataLst>
              <p:tags r:id="rId1"/>
            </p:custDataLst>
          </p:nvPr>
        </p:nvSpPr>
        <p:spPr>
          <a:xfrm>
            <a:off x="6840525" y="1112226"/>
            <a:ext cx="51539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2018</a:t>
            </a:r>
            <a:r>
              <a:rPr kumimoji="1" lang="zh-TW" altLang="en-US" sz="6000" dirty="0" smtClean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梅竹黑客松</a:t>
            </a:r>
            <a:endParaRPr kumimoji="1" lang="en-US" altLang="zh-TW" sz="6000" dirty="0" smtClean="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r>
              <a:rPr kumimoji="1" lang="en-US" altLang="zh-CN" sz="6000" dirty="0" smtClean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X</a:t>
            </a:r>
          </a:p>
          <a:p>
            <a:pPr algn="ctr"/>
            <a:r>
              <a:rPr kumimoji="1" lang="en-US" altLang="zh-CN" sz="6000" dirty="0" smtClean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Hello, World</a:t>
            </a:r>
            <a:endParaRPr kumimoji="1" lang="en-US" altLang="zh-CN" sz="6000" dirty="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7" name="PA_组合 98"/>
          <p:cNvGrpSpPr/>
          <p:nvPr>
            <p:custDataLst>
              <p:tags r:id="rId2"/>
            </p:custDataLst>
          </p:nvPr>
        </p:nvGrpSpPr>
        <p:grpSpPr>
          <a:xfrm>
            <a:off x="-7631164" y="4599387"/>
            <a:ext cx="14520706" cy="15082672"/>
            <a:chOff x="0" y="0"/>
            <a:chExt cx="1232382" cy="1280079"/>
          </a:xfrm>
        </p:grpSpPr>
        <p:sp>
          <p:nvSpPr>
            <p:cNvPr id="118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9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0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2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1" name="PA_组合 139"/>
          <p:cNvGrpSpPr/>
          <p:nvPr>
            <p:custDataLst>
              <p:tags r:id="rId3"/>
            </p:custDataLst>
          </p:nvPr>
        </p:nvGrpSpPr>
        <p:grpSpPr>
          <a:xfrm rot="8548729">
            <a:off x="1987285" y="4119770"/>
            <a:ext cx="2611427" cy="242835"/>
            <a:chOff x="12700" y="-1"/>
            <a:chExt cx="1395068" cy="386881"/>
          </a:xfrm>
        </p:grpSpPr>
        <p:sp>
          <p:nvSpPr>
            <p:cNvPr id="112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PA_组合 131"/>
          <p:cNvGrpSpPr/>
          <p:nvPr>
            <p:custDataLst>
              <p:tags r:id="rId4"/>
            </p:custDataLst>
          </p:nvPr>
        </p:nvGrpSpPr>
        <p:grpSpPr>
          <a:xfrm rot="10800000" flipV="1">
            <a:off x="4089895" y="1843810"/>
            <a:ext cx="1853202" cy="1592622"/>
            <a:chOff x="0" y="0"/>
            <a:chExt cx="1270000" cy="1091425"/>
          </a:xfrm>
        </p:grpSpPr>
        <p:sp>
          <p:nvSpPr>
            <p:cNvPr id="125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6" name="Group 130"/>
            <p:cNvGrpSpPr/>
            <p:nvPr/>
          </p:nvGrpSpPr>
          <p:grpSpPr>
            <a:xfrm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127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31" name="PA_组合 22"/>
          <p:cNvGrpSpPr/>
          <p:nvPr>
            <p:custDataLst>
              <p:tags r:id="rId5"/>
            </p:custDataLst>
          </p:nvPr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132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3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" name="PA_chenying0907 148"/>
          <p:cNvSpPr/>
          <p:nvPr>
            <p:custDataLst>
              <p:tags r:id="rId6"/>
            </p:custDataLst>
          </p:nvPr>
        </p:nvSpPr>
        <p:spPr>
          <a:xfrm>
            <a:off x="7820954" y="4592721"/>
            <a:ext cx="3193115" cy="412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組員：杜杰、黃冕、黃晨懿</a:t>
            </a:r>
            <a:r>
              <a:rPr 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 </a:t>
            </a:r>
            <a:endParaRPr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35" name="PA_组合 22"/>
          <p:cNvGrpSpPr/>
          <p:nvPr>
            <p:custDataLst>
              <p:tags r:id="rId7"/>
            </p:custDataLst>
          </p:nvPr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3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1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7"/>
          <p:cNvGrpSpPr/>
          <p:nvPr/>
        </p:nvGrpSpPr>
        <p:grpSpPr>
          <a:xfrm>
            <a:off x="1738958" y="1442998"/>
            <a:ext cx="3029234" cy="4247053"/>
            <a:chOff x="0" y="0"/>
            <a:chExt cx="1272855" cy="1784573"/>
          </a:xfrm>
        </p:grpSpPr>
        <p:grpSp>
          <p:nvGrpSpPr>
            <p:cNvPr id="5" name="Group 135"/>
            <p:cNvGrpSpPr/>
            <p:nvPr/>
          </p:nvGrpSpPr>
          <p:grpSpPr>
            <a:xfrm>
              <a:off x="-1" y="0"/>
              <a:ext cx="1272857" cy="1567495"/>
              <a:chOff x="0" y="0"/>
              <a:chExt cx="1272855" cy="1567494"/>
            </a:xfrm>
          </p:grpSpPr>
          <p:sp>
            <p:nvSpPr>
              <p:cNvPr id="7" name="chenying0907 132"/>
              <p:cNvSpPr/>
              <p:nvPr/>
            </p:nvSpPr>
            <p:spPr>
              <a:xfrm>
                <a:off x="-1" y="0"/>
                <a:ext cx="1272857" cy="1567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1" h="19790" extrusionOk="0">
                    <a:moveTo>
                      <a:pt x="21431" y="19557"/>
                    </a:moveTo>
                    <a:cubicBezTo>
                      <a:pt x="20636" y="19533"/>
                      <a:pt x="20717" y="2655"/>
                      <a:pt x="21045" y="636"/>
                    </a:cubicBezTo>
                    <a:cubicBezTo>
                      <a:pt x="21023" y="770"/>
                      <a:pt x="703" y="-1712"/>
                      <a:pt x="391" y="2308"/>
                    </a:cubicBezTo>
                    <a:cubicBezTo>
                      <a:pt x="49" y="6703"/>
                      <a:pt x="-169" y="12841"/>
                      <a:pt x="171" y="16907"/>
                    </a:cubicBezTo>
                    <a:cubicBezTo>
                      <a:pt x="401" y="19654"/>
                      <a:pt x="1701" y="19523"/>
                      <a:pt x="5476" y="19671"/>
                    </a:cubicBezTo>
                    <a:cubicBezTo>
                      <a:pt x="10998" y="19888"/>
                      <a:pt x="15793" y="19782"/>
                      <a:pt x="21431" y="1955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" name="chenying0907 133"/>
              <p:cNvSpPr/>
              <p:nvPr/>
            </p:nvSpPr>
            <p:spPr>
              <a:xfrm>
                <a:off x="12700" y="1244600"/>
                <a:ext cx="1226065" cy="10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2988" extrusionOk="0">
                    <a:moveTo>
                      <a:pt x="0" y="12988"/>
                    </a:moveTo>
                    <a:cubicBezTo>
                      <a:pt x="0" y="-8612"/>
                      <a:pt x="15811" y="3525"/>
                      <a:pt x="21600" y="235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chenying0907 134"/>
              <p:cNvSpPr/>
              <p:nvPr/>
            </p:nvSpPr>
            <p:spPr>
              <a:xfrm>
                <a:off x="165099" y="38100"/>
                <a:ext cx="28820" cy="121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1184" h="21600" extrusionOk="0">
                    <a:moveTo>
                      <a:pt x="11183" y="0"/>
                    </a:moveTo>
                    <a:cubicBezTo>
                      <a:pt x="11246" y="6836"/>
                      <a:pt x="-10354" y="14463"/>
                      <a:pt x="632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6" name="chenying0907 136"/>
            <p:cNvSpPr/>
            <p:nvPr/>
          </p:nvSpPr>
          <p:spPr>
            <a:xfrm>
              <a:off x="254000" y="1371600"/>
              <a:ext cx="276430" cy="41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21600" y="0"/>
                  </a:moveTo>
                  <a:cubicBezTo>
                    <a:pt x="19632" y="6773"/>
                    <a:pt x="21021" y="13465"/>
                    <a:pt x="21310" y="20111"/>
                  </a:cubicBezTo>
                  <a:cubicBezTo>
                    <a:pt x="17996" y="17597"/>
                    <a:pt x="13864" y="16307"/>
                    <a:pt x="11555" y="14030"/>
                  </a:cubicBezTo>
                  <a:cubicBezTo>
                    <a:pt x="7039" y="15998"/>
                    <a:pt x="4377" y="18033"/>
                    <a:pt x="0" y="21254"/>
                  </a:cubicBezTo>
                  <a:cubicBezTo>
                    <a:pt x="1028" y="13703"/>
                    <a:pt x="980" y="4593"/>
                    <a:pt x="398" y="1082"/>
                  </a:cubicBezTo>
                  <a:cubicBezTo>
                    <a:pt x="7015" y="-346"/>
                    <a:pt x="14510" y="658"/>
                    <a:pt x="21600" y="0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" name="chenying0907 138"/>
          <p:cNvSpPr/>
          <p:nvPr/>
        </p:nvSpPr>
        <p:spPr>
          <a:xfrm>
            <a:off x="3794213" y="2259053"/>
            <a:ext cx="1387386" cy="104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chenying0907 148"/>
          <p:cNvSpPr/>
          <p:nvPr/>
        </p:nvSpPr>
        <p:spPr>
          <a:xfrm>
            <a:off x="5959616" y="2886771"/>
            <a:ext cx="5683744" cy="1849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3200" i="1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If you shed tears when you miss the sun, you also miss the stars. </a:t>
            </a: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3200" i="1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	</a:t>
            </a:r>
            <a:r>
              <a:rPr lang="en-US" sz="3200" i="1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						</a:t>
            </a:r>
            <a:r>
              <a:rPr lang="zh-TW" altLang="en-US" sz="2000" i="1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──詩人泰戈</a:t>
            </a:r>
            <a:r>
              <a:rPr lang="zh-TW" altLang="en-US" sz="2000" i="1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爾</a:t>
            </a:r>
            <a:endParaRPr sz="2000" i="1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9616" y="1966665"/>
            <a:ext cx="5189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TW" altLang="en-US" sz="3200" dirty="0" smtClean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即使難過，也不要忘記微笑 </a:t>
            </a:r>
            <a:endParaRPr kumimoji="1" lang="zh-CN" altLang="en-US" sz="3200" dirty="0">
              <a:solidFill>
                <a:schemeClr val="tx2">
                  <a:lumMod val="7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6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0" grpId="0"/>
          <p:bldP spid="1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6358" y="2854845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Thank you</a:t>
            </a:r>
            <a:endParaRPr kumimoji="1" lang="zh-CN" altLang="en-US" sz="540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5" name="Group 24"/>
          <p:cNvGrpSpPr/>
          <p:nvPr/>
        </p:nvGrpSpPr>
        <p:grpSpPr>
          <a:xfrm rot="2186241">
            <a:off x="7834953" y="1807473"/>
            <a:ext cx="595560" cy="3022528"/>
            <a:chOff x="0" y="0"/>
            <a:chExt cx="221332" cy="1123292"/>
          </a:xfrm>
        </p:grpSpPr>
        <p:sp>
          <p:nvSpPr>
            <p:cNvPr id="6" name="Shape 20"/>
            <p:cNvSpPr/>
            <p:nvPr/>
          </p:nvSpPr>
          <p:spPr>
            <a:xfrm>
              <a:off x="12699" y="165100"/>
              <a:ext cx="208634" cy="74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21"/>
            <p:cNvSpPr/>
            <p:nvPr/>
          </p:nvSpPr>
          <p:spPr>
            <a:xfrm>
              <a:off x="12700" y="889000"/>
              <a:ext cx="199716" cy="1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74" extrusionOk="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22"/>
            <p:cNvSpPr/>
            <p:nvPr/>
          </p:nvSpPr>
          <p:spPr>
            <a:xfrm>
              <a:off x="0" y="-1"/>
              <a:ext cx="169627" cy="15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23"/>
            <p:cNvSpPr/>
            <p:nvPr/>
          </p:nvSpPr>
          <p:spPr>
            <a:xfrm>
              <a:off x="12700" y="889000"/>
              <a:ext cx="200707" cy="23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94091" y="378809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 smtClean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感謝</a:t>
            </a:r>
            <a:r>
              <a:rPr kumimoji="1" lang="zh-TW" altLang="en-US" sz="5400" dirty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聆聽</a:t>
            </a:r>
            <a:endParaRPr kumimoji="1" lang="zh-CN" altLang="en-US" sz="5400" dirty="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6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03 -0.14699 C -0.30612 -0.1456 -0.3 -0.14352 -0.2961 -0.14259 C -0.26927 -0.13704 -0.29545 -0.14468 -0.25925 -0.13588 C -0.25157 -0.1338 -0.24401 -0.13102 -0.23633 -0.12894 C -0.22878 -0.12709 -0.2211 -0.12616 -0.21354 -0.12454 C -0.20495 -0.12246 -0.19662 -0.11968 -0.18802 -0.11759 C -0.17331 -0.11435 -0.15847 -0.10926 -0.14362 -0.10857 L -0.08516 -0.10648 L -0.00886 -0.10857 C -0.00378 -0.10857 -0.01901 -0.10787 -0.02409 -0.10648 C -0.02709 -0.10556 -0.03008 -0.10371 -0.03295 -0.10185 C -0.03815 -0.09838 -0.04297 -0.09375 -0.04818 -0.09051 C -0.05404 -0.08704 -0.06016 -0.08496 -0.06602 -0.08148 C -0.07865 -0.07408 -0.10768 -0.05116 -0.11563 -0.04537 C -0.12018 -0.04213 -0.125 -0.03935 -0.12956 -0.03634 C -0.13295 -0.03403 -0.1362 -0.03079 -0.13972 -0.0294 C -0.1487 -0.02593 -0.15261 -0.02454 -0.16133 -0.02037 C -0.17839 -0.01227 -0.1625 -0.01968 -0.17787 -0.01134 C -0.17956 -0.01042 -0.18125 -0.00996 -0.18295 -0.00926 C -0.19076 -0.00232 -0.19688 0.00069 -0.17149 0.00208 C -0.14909 0.00347 -0.1267 0.00023 -0.10417 2.22222E-6 L 2.70833E-6 2.22222E-6 " pathEditMode="relative" rAng="0" ptsTypes="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4032845" y="2513563"/>
            <a:ext cx="5888957" cy="1808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對每一位喜憨兒員工而言，</a:t>
            </a:r>
            <a:endParaRPr lang="en-US" altLang="zh-TW" sz="2400" dirty="0" smtClean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這份工作是怎麼樣的存在呢</a:t>
            </a:r>
            <a:r>
              <a:rPr lang="zh-TW" altLang="en-US" sz="24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？</a:t>
            </a:r>
            <a:endParaRPr lang="en-US" altLang="zh-TW" sz="2400" dirty="0" smtClean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每天努力工作，</a:t>
            </a:r>
            <a:endParaRPr lang="en-US" altLang="zh-TW" sz="2400" dirty="0" smtClean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又是為了什麼呢？</a:t>
            </a:r>
            <a:endParaRPr sz="24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29877" y="613758"/>
            <a:ext cx="1922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66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8720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8175156" y="1931535"/>
            <a:ext cx="3400208" cy="2914825"/>
            <a:chOff x="8624245" y="2101693"/>
            <a:chExt cx="2858655" cy="2667453"/>
          </a:xfrm>
        </p:grpSpPr>
        <p:sp>
          <p:nvSpPr>
            <p:cNvPr id="63" name="chenying0907 148"/>
            <p:cNvSpPr/>
            <p:nvPr/>
          </p:nvSpPr>
          <p:spPr>
            <a:xfrm>
              <a:off x="8624245" y="4054090"/>
              <a:ext cx="2858655" cy="715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TW" altLang="en-US" sz="20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學習多種技藝，前往其他領域</a:t>
              </a:r>
              <a:endParaRPr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grpSp>
          <p:nvGrpSpPr>
            <p:cNvPr id="64" name="Group 98"/>
            <p:cNvGrpSpPr/>
            <p:nvPr/>
          </p:nvGrpSpPr>
          <p:grpSpPr>
            <a:xfrm>
              <a:off x="8937803" y="2101693"/>
              <a:ext cx="1313380" cy="1642864"/>
              <a:chOff x="-44260" y="51948"/>
              <a:chExt cx="1561719" cy="1953503"/>
            </a:xfrm>
          </p:grpSpPr>
          <p:grpSp>
            <p:nvGrpSpPr>
              <p:cNvPr id="65" name="Group 90"/>
              <p:cNvGrpSpPr/>
              <p:nvPr/>
            </p:nvGrpSpPr>
            <p:grpSpPr>
              <a:xfrm>
                <a:off x="622299" y="723900"/>
                <a:ext cx="539187" cy="576209"/>
                <a:chOff x="0" y="0"/>
                <a:chExt cx="539185" cy="576208"/>
              </a:xfrm>
            </p:grpSpPr>
            <p:sp>
              <p:nvSpPr>
                <p:cNvPr id="73" name="chenying0907 88"/>
                <p:cNvSpPr/>
                <p:nvPr/>
              </p:nvSpPr>
              <p:spPr>
                <a:xfrm>
                  <a:off x="-1" y="0"/>
                  <a:ext cx="539187" cy="576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4" h="17472" extrusionOk="0">
                      <a:moveTo>
                        <a:pt x="17716" y="14514"/>
                      </a:moveTo>
                      <a:cubicBezTo>
                        <a:pt x="20957" y="10991"/>
                        <a:pt x="21156" y="5148"/>
                        <a:pt x="16903" y="2098"/>
                      </a:cubicBezTo>
                      <a:cubicBezTo>
                        <a:pt x="10629" y="-2401"/>
                        <a:pt x="569" y="729"/>
                        <a:pt x="21" y="7726"/>
                      </a:cubicBezTo>
                      <a:cubicBezTo>
                        <a:pt x="-444" y="13669"/>
                        <a:pt x="6904" y="19199"/>
                        <a:pt x="13877" y="16965"/>
                      </a:cubicBezTo>
                      <a:cubicBezTo>
                        <a:pt x="15420" y="16471"/>
                        <a:pt x="16714" y="15603"/>
                        <a:pt x="17716" y="14514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4" name="chenying0907 89"/>
                <p:cNvSpPr/>
                <p:nvPr/>
              </p:nvSpPr>
              <p:spPr>
                <a:xfrm>
                  <a:off x="114300" y="114300"/>
                  <a:ext cx="320568" cy="3425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5" h="17472" extrusionOk="0">
                      <a:moveTo>
                        <a:pt x="17716" y="14515"/>
                      </a:moveTo>
                      <a:cubicBezTo>
                        <a:pt x="20957" y="10992"/>
                        <a:pt x="21156" y="5149"/>
                        <a:pt x="16903" y="2099"/>
                      </a:cubicBezTo>
                      <a:cubicBezTo>
                        <a:pt x="10629" y="-2400"/>
                        <a:pt x="569" y="730"/>
                        <a:pt x="21" y="7727"/>
                      </a:cubicBezTo>
                      <a:cubicBezTo>
                        <a:pt x="-444" y="13670"/>
                        <a:pt x="6904" y="19200"/>
                        <a:pt x="13878" y="16966"/>
                      </a:cubicBezTo>
                      <a:cubicBezTo>
                        <a:pt x="15420" y="16471"/>
                        <a:pt x="16714" y="15604"/>
                        <a:pt x="17716" y="14515"/>
                      </a:cubicBezTo>
                      <a:close/>
                    </a:path>
                  </a:pathLst>
                </a:custGeom>
                <a:solidFill>
                  <a:srgbClr val="FDD67A"/>
                </a:solidFill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66" name="Group 97"/>
              <p:cNvGrpSpPr/>
              <p:nvPr/>
            </p:nvGrpSpPr>
            <p:grpSpPr>
              <a:xfrm>
                <a:off x="-44260" y="51948"/>
                <a:ext cx="1561719" cy="1953503"/>
                <a:chOff x="-44260" y="51949"/>
                <a:chExt cx="1561718" cy="1953501"/>
              </a:xfrm>
            </p:grpSpPr>
            <p:sp>
              <p:nvSpPr>
                <p:cNvPr id="67" name="chenying0907 91"/>
                <p:cNvSpPr/>
                <p:nvPr/>
              </p:nvSpPr>
              <p:spPr>
                <a:xfrm>
                  <a:off x="-44260" y="51949"/>
                  <a:ext cx="1561718" cy="19535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13" h="21575" extrusionOk="0">
                      <a:moveTo>
                        <a:pt x="4422" y="10273"/>
                      </a:moveTo>
                      <a:cubicBezTo>
                        <a:pt x="4988" y="10128"/>
                        <a:pt x="5596" y="10037"/>
                        <a:pt x="6024" y="10128"/>
                      </a:cubicBezTo>
                      <a:cubicBezTo>
                        <a:pt x="7105" y="8239"/>
                        <a:pt x="8932" y="6998"/>
                        <a:pt x="10714" y="5587"/>
                      </a:cubicBezTo>
                      <a:cubicBezTo>
                        <a:pt x="12697" y="4016"/>
                        <a:pt x="14777" y="2735"/>
                        <a:pt x="17151" y="1581"/>
                      </a:cubicBezTo>
                      <a:cubicBezTo>
                        <a:pt x="18423" y="962"/>
                        <a:pt x="19735" y="449"/>
                        <a:pt x="21109" y="0"/>
                      </a:cubicBezTo>
                      <a:cubicBezTo>
                        <a:pt x="21057" y="17"/>
                        <a:pt x="21261" y="2955"/>
                        <a:pt x="20839" y="4745"/>
                      </a:cubicBezTo>
                      <a:cubicBezTo>
                        <a:pt x="20497" y="6196"/>
                        <a:pt x="20104" y="7587"/>
                        <a:pt x="19402" y="8948"/>
                      </a:cubicBezTo>
                      <a:cubicBezTo>
                        <a:pt x="18832" y="10055"/>
                        <a:pt x="18455" y="11150"/>
                        <a:pt x="17794" y="12230"/>
                      </a:cubicBezTo>
                      <a:cubicBezTo>
                        <a:pt x="17708" y="12371"/>
                        <a:pt x="16484" y="14383"/>
                        <a:pt x="16436" y="14360"/>
                      </a:cubicBezTo>
                      <a:cubicBezTo>
                        <a:pt x="16949" y="14631"/>
                        <a:pt x="17118" y="15843"/>
                        <a:pt x="17101" y="16284"/>
                      </a:cubicBezTo>
                      <a:cubicBezTo>
                        <a:pt x="17074" y="17045"/>
                        <a:pt x="16801" y="18083"/>
                        <a:pt x="16459" y="18783"/>
                      </a:cubicBezTo>
                      <a:cubicBezTo>
                        <a:pt x="15792" y="20152"/>
                        <a:pt x="14589" y="21319"/>
                        <a:pt x="12593" y="21505"/>
                      </a:cubicBezTo>
                      <a:cubicBezTo>
                        <a:pt x="12169" y="21545"/>
                        <a:pt x="11727" y="21600"/>
                        <a:pt x="11302" y="21562"/>
                      </a:cubicBezTo>
                      <a:cubicBezTo>
                        <a:pt x="11902" y="21366"/>
                        <a:pt x="12300" y="20667"/>
                        <a:pt x="12472" y="20196"/>
                      </a:cubicBezTo>
                      <a:cubicBezTo>
                        <a:pt x="12593" y="19865"/>
                        <a:pt x="12628" y="19516"/>
                        <a:pt x="12567" y="19173"/>
                      </a:cubicBezTo>
                      <a:cubicBezTo>
                        <a:pt x="12547" y="19061"/>
                        <a:pt x="12120" y="18241"/>
                        <a:pt x="12133" y="18225"/>
                      </a:cubicBezTo>
                      <a:cubicBezTo>
                        <a:pt x="11577" y="18901"/>
                        <a:pt x="10529" y="19406"/>
                        <a:pt x="9649" y="19755"/>
                      </a:cubicBezTo>
                      <a:cubicBezTo>
                        <a:pt x="9055" y="19528"/>
                        <a:pt x="7992" y="18910"/>
                        <a:pt x="7621" y="18704"/>
                      </a:cubicBezTo>
                      <a:cubicBezTo>
                        <a:pt x="6788" y="18241"/>
                        <a:pt x="5993" y="17735"/>
                        <a:pt x="5229" y="17198"/>
                      </a:cubicBezTo>
                      <a:cubicBezTo>
                        <a:pt x="4963" y="17011"/>
                        <a:pt x="4136" y="16487"/>
                        <a:pt x="4026" y="16251"/>
                      </a:cubicBezTo>
                      <a:cubicBezTo>
                        <a:pt x="3931" y="16045"/>
                        <a:pt x="4554" y="14389"/>
                        <a:pt x="4437" y="14350"/>
                      </a:cubicBezTo>
                      <a:cubicBezTo>
                        <a:pt x="3946" y="14185"/>
                        <a:pt x="3105" y="14445"/>
                        <a:pt x="2643" y="14602"/>
                      </a:cubicBezTo>
                      <a:cubicBezTo>
                        <a:pt x="2110" y="14785"/>
                        <a:pt x="835" y="15557"/>
                        <a:pt x="800" y="16582"/>
                      </a:cubicBezTo>
                      <a:cubicBezTo>
                        <a:pt x="-339" y="15137"/>
                        <a:pt x="-266" y="13495"/>
                        <a:pt x="1050" y="12196"/>
                      </a:cubicBezTo>
                      <a:cubicBezTo>
                        <a:pt x="1672" y="11583"/>
                        <a:pt x="2430" y="11014"/>
                        <a:pt x="3301" y="10647"/>
                      </a:cubicBezTo>
                      <a:cubicBezTo>
                        <a:pt x="3585" y="10527"/>
                        <a:pt x="3992" y="10384"/>
                        <a:pt x="4422" y="1027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68" name="chenying0907 92"/>
                <p:cNvSpPr/>
                <p:nvPr/>
              </p:nvSpPr>
              <p:spPr>
                <a:xfrm>
                  <a:off x="1066800" y="266700"/>
                  <a:ext cx="431366" cy="289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2379" y="6426"/>
                        <a:pt x="7227" y="11376"/>
                        <a:pt x="11452" y="14964"/>
                      </a:cubicBezTo>
                      <a:cubicBezTo>
                        <a:pt x="13898" y="17041"/>
                        <a:pt x="19295" y="20423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69" name="chenying0907 93"/>
                <p:cNvSpPr/>
                <p:nvPr/>
              </p:nvSpPr>
              <p:spPr>
                <a:xfrm>
                  <a:off x="1003300" y="317500"/>
                  <a:ext cx="479079" cy="3275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2142" y="5671"/>
                        <a:pt x="7183" y="11692"/>
                        <a:pt x="10987" y="14858"/>
                      </a:cubicBezTo>
                      <a:cubicBezTo>
                        <a:pt x="13189" y="16691"/>
                        <a:pt x="19525" y="20561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0" name="chenying0907 94"/>
                <p:cNvSpPr/>
                <p:nvPr/>
              </p:nvSpPr>
              <p:spPr>
                <a:xfrm>
                  <a:off x="317500" y="1028700"/>
                  <a:ext cx="84374" cy="2675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4016" y="15315"/>
                        <a:pt x="14405" y="5985"/>
                        <a:pt x="21600" y="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1" name="chenying0907 95"/>
                <p:cNvSpPr/>
                <p:nvPr/>
              </p:nvSpPr>
              <p:spPr>
                <a:xfrm>
                  <a:off x="889000" y="1409700"/>
                  <a:ext cx="194631" cy="241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151" y="14365"/>
                        <a:pt x="14301" y="8151"/>
                        <a:pt x="21600" y="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2" name="chenying0907 96"/>
                <p:cNvSpPr/>
                <p:nvPr/>
              </p:nvSpPr>
              <p:spPr>
                <a:xfrm>
                  <a:off x="304800" y="1358900"/>
                  <a:ext cx="514350" cy="3492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2445" y="1850"/>
                        <a:pt x="4122" y="5622"/>
                        <a:pt x="6224" y="8181"/>
                      </a:cubicBezTo>
                      <a:cubicBezTo>
                        <a:pt x="8411" y="10843"/>
                        <a:pt x="10777" y="13242"/>
                        <a:pt x="13131" y="15565"/>
                      </a:cubicBezTo>
                      <a:cubicBezTo>
                        <a:pt x="15743" y="18141"/>
                        <a:pt x="18474" y="20652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3" name="群組 2"/>
          <p:cNvGrpSpPr/>
          <p:nvPr/>
        </p:nvGrpSpPr>
        <p:grpSpPr>
          <a:xfrm>
            <a:off x="4689403" y="2466675"/>
            <a:ext cx="2858655" cy="2195926"/>
            <a:chOff x="5138723" y="2466110"/>
            <a:chExt cx="2858655" cy="2195926"/>
          </a:xfrm>
        </p:grpSpPr>
        <p:sp>
          <p:nvSpPr>
            <p:cNvPr id="61" name="chenying0907 148"/>
            <p:cNvSpPr/>
            <p:nvPr/>
          </p:nvSpPr>
          <p:spPr>
            <a:xfrm>
              <a:off x="5138723" y="4250000"/>
              <a:ext cx="2858655" cy="412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TW" altLang="en-US" sz="20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自給自足，獲得自信</a:t>
              </a:r>
              <a:endParaRPr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grpSp>
          <p:nvGrpSpPr>
            <p:cNvPr id="75" name="Group 146"/>
            <p:cNvGrpSpPr/>
            <p:nvPr/>
          </p:nvGrpSpPr>
          <p:grpSpPr>
            <a:xfrm>
              <a:off x="5449817" y="2466110"/>
              <a:ext cx="2033915" cy="980638"/>
              <a:chOff x="0" y="0"/>
              <a:chExt cx="1579773" cy="761675"/>
            </a:xfrm>
          </p:grpSpPr>
          <p:sp>
            <p:nvSpPr>
              <p:cNvPr id="76" name="chenying0907 141"/>
              <p:cNvSpPr/>
              <p:nvPr/>
            </p:nvSpPr>
            <p:spPr>
              <a:xfrm>
                <a:off x="634999" y="368300"/>
                <a:ext cx="364143" cy="261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9" y="1798"/>
                    </a:moveTo>
                    <a:cubicBezTo>
                      <a:pt x="16681" y="3577"/>
                      <a:pt x="18515" y="6261"/>
                      <a:pt x="19377" y="9996"/>
                    </a:cubicBezTo>
                    <a:cubicBezTo>
                      <a:pt x="20066" y="12984"/>
                      <a:pt x="21421" y="17931"/>
                      <a:pt x="21270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6"/>
                      <a:pt x="5911" y="648"/>
                    </a:cubicBezTo>
                    <a:cubicBezTo>
                      <a:pt x="8643" y="-578"/>
                      <a:pt x="11623" y="9"/>
                      <a:pt x="14159" y="1798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7" name="chenying0907 142"/>
              <p:cNvSpPr/>
              <p:nvPr/>
            </p:nvSpPr>
            <p:spPr>
              <a:xfrm>
                <a:off x="685800" y="203200"/>
                <a:ext cx="166823" cy="164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3" h="17631" extrusionOk="0">
                    <a:moveTo>
                      <a:pt x="14621" y="16680"/>
                    </a:moveTo>
                    <a:cubicBezTo>
                      <a:pt x="18649" y="14507"/>
                      <a:pt x="20733" y="9487"/>
                      <a:pt x="18734" y="5635"/>
                    </a:cubicBezTo>
                    <a:cubicBezTo>
                      <a:pt x="14464" y="-2596"/>
                      <a:pt x="1633" y="-1708"/>
                      <a:pt x="70" y="7634"/>
                    </a:cubicBezTo>
                    <a:cubicBezTo>
                      <a:pt x="-867" y="13225"/>
                      <a:pt x="7831" y="19004"/>
                      <a:pt x="13069" y="17340"/>
                    </a:cubicBezTo>
                    <a:cubicBezTo>
                      <a:pt x="13613" y="17167"/>
                      <a:pt x="14131" y="16945"/>
                      <a:pt x="14621" y="16680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8" name="chenying0907 143"/>
              <p:cNvSpPr/>
              <p:nvPr/>
            </p:nvSpPr>
            <p:spPr>
              <a:xfrm>
                <a:off x="558800" y="368299"/>
                <a:ext cx="436905" cy="235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222" extrusionOk="0">
                    <a:moveTo>
                      <a:pt x="5" y="17222"/>
                    </a:moveTo>
                    <a:cubicBezTo>
                      <a:pt x="-221" y="5664"/>
                      <a:pt x="7024" y="-4378"/>
                      <a:pt x="15310" y="1969"/>
                    </a:cubicBezTo>
                    <a:cubicBezTo>
                      <a:pt x="21361" y="6605"/>
                      <a:pt x="20595" y="12732"/>
                      <a:pt x="21379" y="1644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9" name="chenying0907 144"/>
              <p:cNvSpPr/>
              <p:nvPr/>
            </p:nvSpPr>
            <p:spPr>
              <a:xfrm>
                <a:off x="0" y="0"/>
                <a:ext cx="1579774" cy="761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232" extrusionOk="0">
                    <a:moveTo>
                      <a:pt x="0" y="10842"/>
                    </a:moveTo>
                    <a:cubicBezTo>
                      <a:pt x="1862" y="13656"/>
                      <a:pt x="4658" y="17739"/>
                      <a:pt x="7824" y="18794"/>
                    </a:cubicBezTo>
                    <a:cubicBezTo>
                      <a:pt x="12458" y="20338"/>
                      <a:pt x="17930" y="17735"/>
                      <a:pt x="21600" y="11959"/>
                    </a:cubicBezTo>
                    <a:cubicBezTo>
                      <a:pt x="19404" y="6504"/>
                      <a:pt x="16309" y="1551"/>
                      <a:pt x="12383" y="267"/>
                    </a:cubicBezTo>
                    <a:cubicBezTo>
                      <a:pt x="7707" y="-1262"/>
                      <a:pt x="3134" y="3993"/>
                      <a:pt x="260" y="10362"/>
                    </a:cubicBezTo>
                    <a:cubicBezTo>
                      <a:pt x="260" y="10362"/>
                      <a:pt x="0" y="10842"/>
                      <a:pt x="0" y="1084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0" name="chenying0907 145"/>
              <p:cNvSpPr/>
              <p:nvPr/>
            </p:nvSpPr>
            <p:spPr>
              <a:xfrm>
                <a:off x="431799" y="76200"/>
                <a:ext cx="654399" cy="603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886" h="13090" extrusionOk="0">
                    <a:moveTo>
                      <a:pt x="12295" y="11065"/>
                    </a:moveTo>
                    <a:cubicBezTo>
                      <a:pt x="18131" y="5313"/>
                      <a:pt x="6423" y="-5059"/>
                      <a:pt x="1181" y="2885"/>
                    </a:cubicBezTo>
                    <a:cubicBezTo>
                      <a:pt x="-3469" y="9932"/>
                      <a:pt x="6740" y="16541"/>
                      <a:pt x="12295" y="11065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2" name="群組 1"/>
          <p:cNvGrpSpPr/>
          <p:nvPr/>
        </p:nvGrpSpPr>
        <p:grpSpPr>
          <a:xfrm>
            <a:off x="1286697" y="2316409"/>
            <a:ext cx="2858655" cy="2346192"/>
            <a:chOff x="1736017" y="2315844"/>
            <a:chExt cx="2858655" cy="2346192"/>
          </a:xfrm>
        </p:grpSpPr>
        <p:sp>
          <p:nvSpPr>
            <p:cNvPr id="60" name="chenying0907 148"/>
            <p:cNvSpPr/>
            <p:nvPr/>
          </p:nvSpPr>
          <p:spPr>
            <a:xfrm>
              <a:off x="1736017" y="4250000"/>
              <a:ext cx="2858655" cy="412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TW" altLang="en-US" sz="20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員工從中獲得成就感</a:t>
              </a:r>
              <a:endParaRPr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sp>
          <p:nvSpPr>
            <p:cNvPr id="81" name="chenying0907 179"/>
            <p:cNvSpPr/>
            <p:nvPr/>
          </p:nvSpPr>
          <p:spPr>
            <a:xfrm>
              <a:off x="2521514" y="2315844"/>
              <a:ext cx="1287660" cy="13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66" h="18746" extrusionOk="0">
                  <a:moveTo>
                    <a:pt x="16789" y="2619"/>
                  </a:moveTo>
                  <a:cubicBezTo>
                    <a:pt x="19982" y="8007"/>
                    <a:pt x="9019" y="16387"/>
                    <a:pt x="5475" y="18746"/>
                  </a:cubicBezTo>
                  <a:cubicBezTo>
                    <a:pt x="3269" y="15480"/>
                    <a:pt x="-1618" y="5143"/>
                    <a:pt x="535" y="1577"/>
                  </a:cubicBezTo>
                  <a:cubicBezTo>
                    <a:pt x="3210" y="-2854"/>
                    <a:pt x="7075" y="3151"/>
                    <a:pt x="7664" y="6130"/>
                  </a:cubicBezTo>
                  <a:cubicBezTo>
                    <a:pt x="9500" y="3945"/>
                    <a:pt x="14312" y="-1562"/>
                    <a:pt x="16789" y="2619"/>
                  </a:cubicBezTo>
                  <a:close/>
                </a:path>
              </a:pathLst>
            </a:custGeom>
            <a:solidFill>
              <a:srgbClr val="E7E4E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45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53326" y="1957178"/>
            <a:ext cx="3203818" cy="3649107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2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3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7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227120" y="2379094"/>
            <a:ext cx="5977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那</a:t>
            </a:r>
            <a:r>
              <a:rPr kumimoji="1" lang="zh-TW" altLang="en-US" sz="3200" dirty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麼</a:t>
            </a:r>
            <a:r>
              <a:rPr kumimoji="1" lang="zh-TW" altLang="en-US" sz="3200" dirty="0" smtClean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身為開發者的我們，</a:t>
            </a:r>
            <a:endParaRPr kumimoji="1" lang="en-US" altLang="zh-TW" sz="3200" dirty="0" smtClean="0">
              <a:solidFill>
                <a:schemeClr val="tx2">
                  <a:lumMod val="7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r>
              <a:rPr kumimoji="1" lang="zh-TW" altLang="en-US" sz="3200" dirty="0" smtClean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        可以為他們做些什麼呢</a:t>
            </a:r>
            <a:r>
              <a:rPr kumimoji="1" lang="en-US" altLang="zh-TW" sz="3200" dirty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?</a:t>
            </a:r>
            <a:endParaRPr kumimoji="1" lang="zh-CN" altLang="en-US" sz="3200" dirty="0">
              <a:solidFill>
                <a:schemeClr val="tx2">
                  <a:lumMod val="7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143 -0.09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7911862" y="2581215"/>
            <a:ext cx="4280138" cy="3167262"/>
            <a:chOff x="0" y="0"/>
            <a:chExt cx="2222306" cy="1644486"/>
          </a:xfrm>
        </p:grpSpPr>
        <p:sp>
          <p:nvSpPr>
            <p:cNvPr id="3" name="chenying0907 214"/>
            <p:cNvSpPr/>
            <p:nvPr/>
          </p:nvSpPr>
          <p:spPr>
            <a:xfrm>
              <a:off x="177800" y="-1"/>
              <a:ext cx="268610" cy="4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25" extrusionOk="0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15"/>
            <p:cNvSpPr/>
            <p:nvPr/>
          </p:nvSpPr>
          <p:spPr>
            <a:xfrm>
              <a:off x="876300" y="990599"/>
              <a:ext cx="288326" cy="39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952" extrusionOk="0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16"/>
            <p:cNvSpPr/>
            <p:nvPr/>
          </p:nvSpPr>
          <p:spPr>
            <a:xfrm>
              <a:off x="0" y="25400"/>
              <a:ext cx="1130505" cy="144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9" extrusionOk="0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17"/>
            <p:cNvSpPr/>
            <p:nvPr/>
          </p:nvSpPr>
          <p:spPr>
            <a:xfrm>
              <a:off x="1041400" y="888999"/>
              <a:ext cx="1180907" cy="75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56" extrusionOk="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0431" y="1569272"/>
            <a:ext cx="605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詢問了喜憨兒員工後，</a:t>
            </a:r>
            <a:endParaRPr kumimoji="1" lang="en-US" altLang="zh-TW" sz="2400" dirty="0" smtClean="0">
              <a:solidFill>
                <a:schemeClr val="tx2">
                  <a:lumMod val="7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r>
              <a:rPr kumimoji="1" lang="zh-TW" altLang="en-US" sz="2400" dirty="0" smtClean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                                       我們觀察到</a:t>
            </a:r>
            <a:r>
              <a:rPr kumimoji="1" lang="en-US" altLang="zh-TW" sz="2400" dirty="0" smtClean="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……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9" name="Group 157"/>
          <p:cNvGrpSpPr/>
          <p:nvPr/>
        </p:nvGrpSpPr>
        <p:grpSpPr>
          <a:xfrm>
            <a:off x="8815976" y="1032703"/>
            <a:ext cx="1567262" cy="1894222"/>
            <a:chOff x="0" y="0"/>
            <a:chExt cx="832429" cy="1006091"/>
          </a:xfrm>
        </p:grpSpPr>
        <p:sp>
          <p:nvSpPr>
            <p:cNvPr id="11" name="chenying0907 153"/>
            <p:cNvSpPr/>
            <p:nvPr/>
          </p:nvSpPr>
          <p:spPr>
            <a:xfrm>
              <a:off x="0" y="0"/>
              <a:ext cx="825247" cy="100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18782" extrusionOk="0">
                  <a:moveTo>
                    <a:pt x="20606" y="8003"/>
                  </a:moveTo>
                  <a:cubicBezTo>
                    <a:pt x="20536" y="9105"/>
                    <a:pt x="20133" y="10194"/>
                    <a:pt x="19322" y="11192"/>
                  </a:cubicBezTo>
                  <a:cubicBezTo>
                    <a:pt x="17235" y="13763"/>
                    <a:pt x="10676" y="14469"/>
                    <a:pt x="6988" y="14575"/>
                  </a:cubicBezTo>
                  <a:cubicBezTo>
                    <a:pt x="4986" y="15277"/>
                    <a:pt x="3185" y="16577"/>
                    <a:pt x="3059" y="18782"/>
                  </a:cubicBezTo>
                  <a:cubicBezTo>
                    <a:pt x="2578" y="17275"/>
                    <a:pt x="1936" y="15773"/>
                    <a:pt x="4218" y="13676"/>
                  </a:cubicBezTo>
                  <a:cubicBezTo>
                    <a:pt x="3958" y="13915"/>
                    <a:pt x="973" y="11280"/>
                    <a:pt x="253" y="9351"/>
                  </a:cubicBezTo>
                  <a:cubicBezTo>
                    <a:pt x="-538" y="7230"/>
                    <a:pt x="624" y="4258"/>
                    <a:pt x="2405" y="2680"/>
                  </a:cubicBezTo>
                  <a:cubicBezTo>
                    <a:pt x="8610" y="-2818"/>
                    <a:pt x="21062" y="731"/>
                    <a:pt x="20606" y="8003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152"/>
            <p:cNvSpPr/>
            <p:nvPr/>
          </p:nvSpPr>
          <p:spPr>
            <a:xfrm>
              <a:off x="63500" y="177800"/>
              <a:ext cx="768929" cy="82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21365" y="6553"/>
                  </a:moveTo>
                  <a:cubicBezTo>
                    <a:pt x="21209" y="8299"/>
                    <a:pt x="20695" y="9966"/>
                    <a:pt x="20017" y="11011"/>
                  </a:cubicBezTo>
                  <a:cubicBezTo>
                    <a:pt x="17690" y="14597"/>
                    <a:pt x="10380" y="15582"/>
                    <a:pt x="6269" y="15729"/>
                  </a:cubicBezTo>
                  <a:cubicBezTo>
                    <a:pt x="4038" y="16710"/>
                    <a:pt x="2030" y="18524"/>
                    <a:pt x="1890" y="21600"/>
                  </a:cubicBezTo>
                  <a:cubicBezTo>
                    <a:pt x="1354" y="19498"/>
                    <a:pt x="638" y="17403"/>
                    <a:pt x="3179" y="14478"/>
                  </a:cubicBezTo>
                  <a:cubicBezTo>
                    <a:pt x="2729" y="14996"/>
                    <a:pt x="-3" y="11060"/>
                    <a:pt x="0" y="10322"/>
                  </a:cubicBezTo>
                  <a:cubicBezTo>
                    <a:pt x="7119" y="10785"/>
                    <a:pt x="20375" y="9891"/>
                    <a:pt x="18971" y="0"/>
                  </a:cubicBezTo>
                  <a:cubicBezTo>
                    <a:pt x="21020" y="1136"/>
                    <a:pt x="21597" y="3933"/>
                    <a:pt x="21365" y="655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" name="Group 156"/>
            <p:cNvGrpSpPr/>
            <p:nvPr/>
          </p:nvGrpSpPr>
          <p:grpSpPr>
            <a:xfrm>
              <a:off x="330200" y="215900"/>
              <a:ext cx="178940" cy="367431"/>
              <a:chOff x="0" y="0"/>
              <a:chExt cx="178939" cy="367430"/>
            </a:xfrm>
          </p:grpSpPr>
          <p:sp>
            <p:nvSpPr>
              <p:cNvPr id="13" name="chenying0907 154"/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155"/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7" name="chenying0907 148"/>
          <p:cNvSpPr/>
          <p:nvPr/>
        </p:nvSpPr>
        <p:spPr>
          <a:xfrm>
            <a:off x="540431" y="3218927"/>
            <a:ext cx="3269313" cy="12952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在點餐時，員工可能會需要輔導員在旁協助</a:t>
            </a:r>
            <a:r>
              <a:rPr lang="zh-TW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。</a:t>
            </a:r>
            <a:endParaRPr lang="en-US" altLang="zh-TW" sz="2000" dirty="0" smtClean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5" name="chenying0907 148"/>
          <p:cNvSpPr/>
          <p:nvPr/>
        </p:nvSpPr>
        <p:spPr>
          <a:xfrm>
            <a:off x="4368488" y="3183789"/>
            <a:ext cx="3269313" cy="13655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在結帳時，員工會花較多的時間辨識數字與找零。</a:t>
            </a:r>
            <a:endParaRPr sz="24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200049" y="1838026"/>
            <a:ext cx="5718301" cy="851637"/>
            <a:chOff x="6200049" y="1838026"/>
            <a:chExt cx="5718301" cy="851637"/>
          </a:xfrm>
        </p:grpSpPr>
        <p:sp>
          <p:nvSpPr>
            <p:cNvPr id="2" name="chenying0907 109"/>
            <p:cNvSpPr/>
            <p:nvPr/>
          </p:nvSpPr>
          <p:spPr>
            <a:xfrm>
              <a:off x="6200049" y="1838026"/>
              <a:ext cx="873670" cy="8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148"/>
            <p:cNvSpPr/>
            <p:nvPr/>
          </p:nvSpPr>
          <p:spPr>
            <a:xfrm>
              <a:off x="7507418" y="2169521"/>
              <a:ext cx="4410932" cy="520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TW" altLang="en-US" sz="24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利用</a:t>
              </a:r>
              <a:r>
                <a:rPr lang="en-US" altLang="zh-TW" sz="24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AI</a:t>
              </a:r>
              <a:r>
                <a:rPr lang="zh-TW" altLang="en-US" sz="24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語音辨識聽取客人點餐</a:t>
              </a:r>
              <a:r>
                <a:rPr lang="en-US" sz="24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 </a:t>
              </a:r>
              <a:endParaRPr sz="24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200049" y="3193945"/>
            <a:ext cx="5718301" cy="1000634"/>
            <a:chOff x="6200049" y="3193945"/>
            <a:chExt cx="5718301" cy="1000634"/>
          </a:xfrm>
        </p:grpSpPr>
        <p:sp>
          <p:nvSpPr>
            <p:cNvPr id="5" name="chenying0907 109"/>
            <p:cNvSpPr/>
            <p:nvPr/>
          </p:nvSpPr>
          <p:spPr>
            <a:xfrm>
              <a:off x="6200049" y="3193945"/>
              <a:ext cx="873670" cy="8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148"/>
            <p:cNvSpPr/>
            <p:nvPr/>
          </p:nvSpPr>
          <p:spPr>
            <a:xfrm>
              <a:off x="7507418" y="3272275"/>
              <a:ext cx="4410932" cy="922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TW" altLang="en-US" sz="24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面板出現提示，引導喜憨兒唸出菜名</a:t>
              </a:r>
              <a:r>
                <a:rPr lang="en-US" sz="24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 </a:t>
              </a:r>
              <a:endParaRPr sz="24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200049" y="4545753"/>
            <a:ext cx="5991951" cy="1087134"/>
            <a:chOff x="6200049" y="4545753"/>
            <a:chExt cx="5991951" cy="1087134"/>
          </a:xfrm>
        </p:grpSpPr>
        <p:sp>
          <p:nvSpPr>
            <p:cNvPr id="7" name="chenying0907 109"/>
            <p:cNvSpPr/>
            <p:nvPr/>
          </p:nvSpPr>
          <p:spPr>
            <a:xfrm>
              <a:off x="6200049" y="4545753"/>
              <a:ext cx="873670" cy="8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148"/>
            <p:cNvSpPr/>
            <p:nvPr/>
          </p:nvSpPr>
          <p:spPr>
            <a:xfrm>
              <a:off x="7507418" y="4710583"/>
              <a:ext cx="4684582" cy="922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TW" altLang="en-US" sz="24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不</a:t>
              </a:r>
              <a:r>
                <a:rPr lang="zh-TW" altLang="en-US" sz="2400" dirty="0" smtClean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剝奪喜憨兒學習的機會，並增加點餐正確率</a:t>
              </a:r>
              <a:endParaRPr sz="24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15" name="Group 44"/>
          <p:cNvGrpSpPr/>
          <p:nvPr/>
        </p:nvGrpSpPr>
        <p:grpSpPr>
          <a:xfrm>
            <a:off x="2930360" y="2100886"/>
            <a:ext cx="807367" cy="906808"/>
            <a:chOff x="0" y="0"/>
            <a:chExt cx="807366" cy="906807"/>
          </a:xfrm>
        </p:grpSpPr>
        <p:sp>
          <p:nvSpPr>
            <p:cNvPr id="1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790666" y="1415439"/>
            <a:ext cx="4761048" cy="5093556"/>
            <a:chOff x="829100" y="2206816"/>
            <a:chExt cx="4556482" cy="4874704"/>
          </a:xfrm>
        </p:grpSpPr>
        <p:grpSp>
          <p:nvGrpSpPr>
            <p:cNvPr id="23" name="Group 32"/>
            <p:cNvGrpSpPr/>
            <p:nvPr/>
          </p:nvGrpSpPr>
          <p:grpSpPr>
            <a:xfrm rot="20904357">
              <a:off x="829100" y="2206816"/>
              <a:ext cx="4556482" cy="4874704"/>
              <a:chOff x="88900" y="0"/>
              <a:chExt cx="2639505" cy="2823847"/>
            </a:xfrm>
          </p:grpSpPr>
          <p:sp>
            <p:nvSpPr>
              <p:cNvPr id="24" name="chenying0907 29"/>
              <p:cNvSpPr/>
              <p:nvPr/>
            </p:nvSpPr>
            <p:spPr>
              <a:xfrm>
                <a:off x="355600" y="0"/>
                <a:ext cx="2372805" cy="260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78" y="0"/>
                    </a:moveTo>
                    <a:cubicBezTo>
                      <a:pt x="15283" y="360"/>
                      <a:pt x="1413" y="2588"/>
                      <a:pt x="0" y="2538"/>
                    </a:cubicBezTo>
                    <a:cubicBezTo>
                      <a:pt x="1189" y="8871"/>
                      <a:pt x="2988" y="15292"/>
                      <a:pt x="4463" y="21600"/>
                    </a:cubicBezTo>
                    <a:cubicBezTo>
                      <a:pt x="10160" y="21478"/>
                      <a:pt x="15941" y="19429"/>
                      <a:pt x="21600" y="18751"/>
                    </a:cubicBezTo>
                    <a:cubicBezTo>
                      <a:pt x="21453" y="15310"/>
                      <a:pt x="18621" y="11919"/>
                      <a:pt x="17450" y="8748"/>
                    </a:cubicBezTo>
                    <a:cubicBezTo>
                      <a:pt x="16397" y="5895"/>
                      <a:pt x="16019" y="2887"/>
                      <a:pt x="15178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30"/>
              <p:cNvSpPr/>
              <p:nvPr/>
            </p:nvSpPr>
            <p:spPr>
              <a:xfrm>
                <a:off x="88900" y="508000"/>
                <a:ext cx="2533719" cy="2315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5" y="0"/>
                    </a:moveTo>
                    <a:lnTo>
                      <a:pt x="0" y="702"/>
                    </a:lnTo>
                    <a:cubicBezTo>
                      <a:pt x="1804" y="5235"/>
                      <a:pt x="3615" y="14498"/>
                      <a:pt x="4997" y="21600"/>
                    </a:cubicBezTo>
                    <a:cubicBezTo>
                      <a:pt x="10332" y="21463"/>
                      <a:pt x="16300" y="19156"/>
                      <a:pt x="21600" y="18393"/>
                    </a:cubicBezTo>
                    <a:lnTo>
                      <a:pt x="20804" y="16702"/>
                    </a:lnTo>
                  </a:path>
                </a:pathLst>
              </a:custGeom>
              <a:noFill/>
              <a:ln w="38100" cap="flat">
                <a:solidFill>
                  <a:srgbClr val="46537A">
                    <a:alpha val="49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2" name="任意形状 41"/>
            <p:cNvSpPr/>
            <p:nvPr/>
          </p:nvSpPr>
          <p:spPr>
            <a:xfrm>
              <a:off x="1723292" y="3446585"/>
              <a:ext cx="949570" cy="299210"/>
            </a:xfrm>
            <a:custGeom>
              <a:avLst/>
              <a:gdLst>
                <a:gd name="connsiteX0" fmla="*/ 0 w 949570"/>
                <a:gd name="connsiteY0" fmla="*/ 281353 h 299210"/>
                <a:gd name="connsiteX1" fmla="*/ 70339 w 949570"/>
                <a:gd name="connsiteY1" fmla="*/ 298938 h 299210"/>
                <a:gd name="connsiteX2" fmla="*/ 228600 w 949570"/>
                <a:gd name="connsiteY2" fmla="*/ 246184 h 299210"/>
                <a:gd name="connsiteX3" fmla="*/ 509954 w 949570"/>
                <a:gd name="connsiteY3" fmla="*/ 193430 h 299210"/>
                <a:gd name="connsiteX4" fmla="*/ 703385 w 949570"/>
                <a:gd name="connsiteY4" fmla="*/ 123092 h 299210"/>
                <a:gd name="connsiteX5" fmla="*/ 773723 w 949570"/>
                <a:gd name="connsiteY5" fmla="*/ 87923 h 299210"/>
                <a:gd name="connsiteX6" fmla="*/ 879231 w 949570"/>
                <a:gd name="connsiteY6" fmla="*/ 52753 h 299210"/>
                <a:gd name="connsiteX7" fmla="*/ 931985 w 949570"/>
                <a:gd name="connsiteY7" fmla="*/ 35169 h 299210"/>
                <a:gd name="connsiteX8" fmla="*/ 949570 w 949570"/>
                <a:gd name="connsiteY8" fmla="*/ 0 h 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70" h="299210">
                  <a:moveTo>
                    <a:pt x="0" y="281353"/>
                  </a:moveTo>
                  <a:cubicBezTo>
                    <a:pt x="23446" y="287215"/>
                    <a:pt x="46291" y="301343"/>
                    <a:pt x="70339" y="298938"/>
                  </a:cubicBezTo>
                  <a:cubicBezTo>
                    <a:pt x="202234" y="285749"/>
                    <a:pt x="136276" y="261571"/>
                    <a:pt x="228600" y="246184"/>
                  </a:cubicBezTo>
                  <a:cubicBezTo>
                    <a:pt x="309104" y="232767"/>
                    <a:pt x="422748" y="219592"/>
                    <a:pt x="509954" y="193430"/>
                  </a:cubicBezTo>
                  <a:cubicBezTo>
                    <a:pt x="569940" y="175434"/>
                    <a:pt x="645300" y="148908"/>
                    <a:pt x="703385" y="123092"/>
                  </a:cubicBezTo>
                  <a:cubicBezTo>
                    <a:pt x="727339" y="112446"/>
                    <a:pt x="749384" y="97658"/>
                    <a:pt x="773723" y="87923"/>
                  </a:cubicBezTo>
                  <a:cubicBezTo>
                    <a:pt x="808143" y="74155"/>
                    <a:pt x="844062" y="64476"/>
                    <a:pt x="879231" y="52753"/>
                  </a:cubicBezTo>
                  <a:cubicBezTo>
                    <a:pt x="896816" y="46891"/>
                    <a:pt x="923695" y="51748"/>
                    <a:pt x="931985" y="35169"/>
                  </a:cubicBezTo>
                  <a:lnTo>
                    <a:pt x="949570" y="0"/>
                  </a:ln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1969477" y="4149969"/>
              <a:ext cx="351692" cy="123093"/>
            </a:xfrm>
            <a:custGeom>
              <a:avLst/>
              <a:gdLst>
                <a:gd name="connsiteX0" fmla="*/ 0 w 351692"/>
                <a:gd name="connsiteY0" fmla="*/ 123093 h 123093"/>
                <a:gd name="connsiteX1" fmla="*/ 140677 w 351692"/>
                <a:gd name="connsiteY1" fmla="*/ 87923 h 123093"/>
                <a:gd name="connsiteX2" fmla="*/ 193431 w 351692"/>
                <a:gd name="connsiteY2" fmla="*/ 70339 h 123093"/>
                <a:gd name="connsiteX3" fmla="*/ 281354 w 351692"/>
                <a:gd name="connsiteY3" fmla="*/ 52754 h 123093"/>
                <a:gd name="connsiteX4" fmla="*/ 351692 w 351692"/>
                <a:gd name="connsiteY4" fmla="*/ 0 h 12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2" h="123093">
                  <a:moveTo>
                    <a:pt x="0" y="123093"/>
                  </a:moveTo>
                  <a:cubicBezTo>
                    <a:pt x="46892" y="111370"/>
                    <a:pt x="94822" y="103208"/>
                    <a:pt x="140677" y="87923"/>
                  </a:cubicBezTo>
                  <a:cubicBezTo>
                    <a:pt x="158262" y="82062"/>
                    <a:pt x="175449" y="74835"/>
                    <a:pt x="193431" y="70339"/>
                  </a:cubicBezTo>
                  <a:cubicBezTo>
                    <a:pt x="222427" y="63090"/>
                    <a:pt x="252046" y="58616"/>
                    <a:pt x="281354" y="52754"/>
                  </a:cubicBezTo>
                  <a:cubicBezTo>
                    <a:pt x="341005" y="12987"/>
                    <a:pt x="319164" y="32529"/>
                    <a:pt x="351692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514600" y="4026314"/>
              <a:ext cx="404446" cy="141240"/>
            </a:xfrm>
            <a:custGeom>
              <a:avLst/>
              <a:gdLst>
                <a:gd name="connsiteX0" fmla="*/ 0 w 404446"/>
                <a:gd name="connsiteY0" fmla="*/ 141240 h 141240"/>
                <a:gd name="connsiteX1" fmla="*/ 87923 w 404446"/>
                <a:gd name="connsiteY1" fmla="*/ 88486 h 141240"/>
                <a:gd name="connsiteX2" fmla="*/ 158262 w 404446"/>
                <a:gd name="connsiteY2" fmla="*/ 70901 h 141240"/>
                <a:gd name="connsiteX3" fmla="*/ 211015 w 404446"/>
                <a:gd name="connsiteY3" fmla="*/ 53317 h 141240"/>
                <a:gd name="connsiteX4" fmla="*/ 281354 w 404446"/>
                <a:gd name="connsiteY4" fmla="*/ 35732 h 141240"/>
                <a:gd name="connsiteX5" fmla="*/ 404446 w 404446"/>
                <a:gd name="connsiteY5" fmla="*/ 563 h 14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446" h="141240">
                  <a:moveTo>
                    <a:pt x="0" y="141240"/>
                  </a:moveTo>
                  <a:cubicBezTo>
                    <a:pt x="29308" y="123655"/>
                    <a:pt x="56690" y="102367"/>
                    <a:pt x="87923" y="88486"/>
                  </a:cubicBezTo>
                  <a:cubicBezTo>
                    <a:pt x="110008" y="78670"/>
                    <a:pt x="135024" y="77540"/>
                    <a:pt x="158262" y="70901"/>
                  </a:cubicBezTo>
                  <a:cubicBezTo>
                    <a:pt x="176084" y="65809"/>
                    <a:pt x="193193" y="58409"/>
                    <a:pt x="211015" y="53317"/>
                  </a:cubicBezTo>
                  <a:cubicBezTo>
                    <a:pt x="234253" y="46678"/>
                    <a:pt x="258725" y="44218"/>
                    <a:pt x="281354" y="35732"/>
                  </a:cubicBezTo>
                  <a:cubicBezTo>
                    <a:pt x="396109" y="-7301"/>
                    <a:pt x="306234" y="563"/>
                    <a:pt x="404446" y="56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3112477" y="3621846"/>
              <a:ext cx="844061" cy="369862"/>
            </a:xfrm>
            <a:custGeom>
              <a:avLst/>
              <a:gdLst>
                <a:gd name="connsiteX0" fmla="*/ 0 w 844061"/>
                <a:gd name="connsiteY0" fmla="*/ 369862 h 369862"/>
                <a:gd name="connsiteX1" fmla="*/ 158261 w 844061"/>
                <a:gd name="connsiteY1" fmla="*/ 317108 h 369862"/>
                <a:gd name="connsiteX2" fmla="*/ 298938 w 844061"/>
                <a:gd name="connsiteY2" fmla="*/ 264354 h 369862"/>
                <a:gd name="connsiteX3" fmla="*/ 369277 w 844061"/>
                <a:gd name="connsiteY3" fmla="*/ 211600 h 369862"/>
                <a:gd name="connsiteX4" fmla="*/ 474785 w 844061"/>
                <a:gd name="connsiteY4" fmla="*/ 176431 h 369862"/>
                <a:gd name="connsiteX5" fmla="*/ 597877 w 844061"/>
                <a:gd name="connsiteY5" fmla="*/ 106092 h 369862"/>
                <a:gd name="connsiteX6" fmla="*/ 703385 w 844061"/>
                <a:gd name="connsiteY6" fmla="*/ 53339 h 369862"/>
                <a:gd name="connsiteX7" fmla="*/ 738554 w 844061"/>
                <a:gd name="connsiteY7" fmla="*/ 18169 h 369862"/>
                <a:gd name="connsiteX8" fmla="*/ 844061 w 844061"/>
                <a:gd name="connsiteY8" fmla="*/ 585 h 3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061" h="369862">
                  <a:moveTo>
                    <a:pt x="0" y="369862"/>
                  </a:moveTo>
                  <a:cubicBezTo>
                    <a:pt x="148214" y="340219"/>
                    <a:pt x="30856" y="371710"/>
                    <a:pt x="158261" y="317108"/>
                  </a:cubicBezTo>
                  <a:cubicBezTo>
                    <a:pt x="227354" y="287496"/>
                    <a:pt x="216975" y="309889"/>
                    <a:pt x="298938" y="264354"/>
                  </a:cubicBezTo>
                  <a:cubicBezTo>
                    <a:pt x="324558" y="250121"/>
                    <a:pt x="343063" y="224707"/>
                    <a:pt x="369277" y="211600"/>
                  </a:cubicBezTo>
                  <a:cubicBezTo>
                    <a:pt x="402435" y="195021"/>
                    <a:pt x="474785" y="176431"/>
                    <a:pt x="474785" y="176431"/>
                  </a:cubicBezTo>
                  <a:cubicBezTo>
                    <a:pt x="644861" y="48873"/>
                    <a:pt x="463618" y="173222"/>
                    <a:pt x="597877" y="106092"/>
                  </a:cubicBezTo>
                  <a:cubicBezTo>
                    <a:pt x="734223" y="37919"/>
                    <a:pt x="570793" y="97535"/>
                    <a:pt x="703385" y="53339"/>
                  </a:cubicBezTo>
                  <a:cubicBezTo>
                    <a:pt x="715108" y="41616"/>
                    <a:pt x="724338" y="26699"/>
                    <a:pt x="738554" y="18169"/>
                  </a:cubicBezTo>
                  <a:cubicBezTo>
                    <a:pt x="777128" y="-4975"/>
                    <a:pt x="802050" y="585"/>
                    <a:pt x="844061" y="58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33246" y="4149969"/>
              <a:ext cx="2039816" cy="756139"/>
            </a:xfrm>
            <a:custGeom>
              <a:avLst/>
              <a:gdLst>
                <a:gd name="connsiteX0" fmla="*/ 0 w 2039816"/>
                <a:gd name="connsiteY0" fmla="*/ 756139 h 756139"/>
                <a:gd name="connsiteX1" fmla="*/ 105508 w 2039816"/>
                <a:gd name="connsiteY1" fmla="*/ 738554 h 756139"/>
                <a:gd name="connsiteX2" fmla="*/ 158262 w 2039816"/>
                <a:gd name="connsiteY2" fmla="*/ 703385 h 756139"/>
                <a:gd name="connsiteX3" fmla="*/ 281354 w 2039816"/>
                <a:gd name="connsiteY3" fmla="*/ 650631 h 756139"/>
                <a:gd name="connsiteX4" fmla="*/ 386862 w 2039816"/>
                <a:gd name="connsiteY4" fmla="*/ 615462 h 756139"/>
                <a:gd name="connsiteX5" fmla="*/ 527539 w 2039816"/>
                <a:gd name="connsiteY5" fmla="*/ 562708 h 756139"/>
                <a:gd name="connsiteX6" fmla="*/ 650631 w 2039816"/>
                <a:gd name="connsiteY6" fmla="*/ 527539 h 756139"/>
                <a:gd name="connsiteX7" fmla="*/ 720969 w 2039816"/>
                <a:gd name="connsiteY7" fmla="*/ 492369 h 756139"/>
                <a:gd name="connsiteX8" fmla="*/ 773723 w 2039816"/>
                <a:gd name="connsiteY8" fmla="*/ 474785 h 756139"/>
                <a:gd name="connsiteX9" fmla="*/ 861646 w 2039816"/>
                <a:gd name="connsiteY9" fmla="*/ 439616 h 756139"/>
                <a:gd name="connsiteX10" fmla="*/ 1019908 w 2039816"/>
                <a:gd name="connsiteY10" fmla="*/ 369277 h 756139"/>
                <a:gd name="connsiteX11" fmla="*/ 1160585 w 2039816"/>
                <a:gd name="connsiteY11" fmla="*/ 334108 h 756139"/>
                <a:gd name="connsiteX12" fmla="*/ 1248508 w 2039816"/>
                <a:gd name="connsiteY12" fmla="*/ 298939 h 756139"/>
                <a:gd name="connsiteX13" fmla="*/ 1301262 w 2039816"/>
                <a:gd name="connsiteY13" fmla="*/ 281354 h 756139"/>
                <a:gd name="connsiteX14" fmla="*/ 1371600 w 2039816"/>
                <a:gd name="connsiteY14" fmla="*/ 228600 h 756139"/>
                <a:gd name="connsiteX15" fmla="*/ 1441939 w 2039816"/>
                <a:gd name="connsiteY15" fmla="*/ 211016 h 756139"/>
                <a:gd name="connsiteX16" fmla="*/ 1529862 w 2039816"/>
                <a:gd name="connsiteY16" fmla="*/ 175846 h 756139"/>
                <a:gd name="connsiteX17" fmla="*/ 1670539 w 2039816"/>
                <a:gd name="connsiteY17" fmla="*/ 123093 h 756139"/>
                <a:gd name="connsiteX18" fmla="*/ 1723292 w 2039816"/>
                <a:gd name="connsiteY18" fmla="*/ 87923 h 756139"/>
                <a:gd name="connsiteX19" fmla="*/ 1776046 w 2039816"/>
                <a:gd name="connsiteY19" fmla="*/ 70339 h 756139"/>
                <a:gd name="connsiteX20" fmla="*/ 1951892 w 2039816"/>
                <a:gd name="connsiteY20" fmla="*/ 35169 h 756139"/>
                <a:gd name="connsiteX21" fmla="*/ 2039816 w 2039816"/>
                <a:gd name="connsiteY21" fmla="*/ 0 h 7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16" h="756139">
                  <a:moveTo>
                    <a:pt x="0" y="756139"/>
                  </a:moveTo>
                  <a:cubicBezTo>
                    <a:pt x="35169" y="750277"/>
                    <a:pt x="71683" y="749829"/>
                    <a:pt x="105508" y="738554"/>
                  </a:cubicBezTo>
                  <a:cubicBezTo>
                    <a:pt x="125558" y="731871"/>
                    <a:pt x="139359" y="712836"/>
                    <a:pt x="158262" y="703385"/>
                  </a:cubicBezTo>
                  <a:cubicBezTo>
                    <a:pt x="198189" y="683421"/>
                    <a:pt x="239689" y="666656"/>
                    <a:pt x="281354" y="650631"/>
                  </a:cubicBezTo>
                  <a:cubicBezTo>
                    <a:pt x="315955" y="637323"/>
                    <a:pt x="351950" y="627931"/>
                    <a:pt x="386862" y="615462"/>
                  </a:cubicBezTo>
                  <a:cubicBezTo>
                    <a:pt x="434025" y="598618"/>
                    <a:pt x="480028" y="578545"/>
                    <a:pt x="527539" y="562708"/>
                  </a:cubicBezTo>
                  <a:cubicBezTo>
                    <a:pt x="568022" y="549214"/>
                    <a:pt x="610528" y="542122"/>
                    <a:pt x="650631" y="527539"/>
                  </a:cubicBezTo>
                  <a:cubicBezTo>
                    <a:pt x="675266" y="518581"/>
                    <a:pt x="696875" y="502695"/>
                    <a:pt x="720969" y="492369"/>
                  </a:cubicBezTo>
                  <a:cubicBezTo>
                    <a:pt x="738006" y="485067"/>
                    <a:pt x="756367" y="481293"/>
                    <a:pt x="773723" y="474785"/>
                  </a:cubicBezTo>
                  <a:cubicBezTo>
                    <a:pt x="803279" y="463702"/>
                    <a:pt x="832801" y="452436"/>
                    <a:pt x="861646" y="439616"/>
                  </a:cubicBezTo>
                  <a:cubicBezTo>
                    <a:pt x="937337" y="405975"/>
                    <a:pt x="935198" y="395342"/>
                    <a:pt x="1019908" y="369277"/>
                  </a:cubicBezTo>
                  <a:cubicBezTo>
                    <a:pt x="1066106" y="355062"/>
                    <a:pt x="1114387" y="348323"/>
                    <a:pt x="1160585" y="334108"/>
                  </a:cubicBezTo>
                  <a:cubicBezTo>
                    <a:pt x="1190754" y="324825"/>
                    <a:pt x="1218952" y="310022"/>
                    <a:pt x="1248508" y="298939"/>
                  </a:cubicBezTo>
                  <a:cubicBezTo>
                    <a:pt x="1265864" y="292431"/>
                    <a:pt x="1283677" y="287216"/>
                    <a:pt x="1301262" y="281354"/>
                  </a:cubicBezTo>
                  <a:cubicBezTo>
                    <a:pt x="1324708" y="263769"/>
                    <a:pt x="1345386" y="241707"/>
                    <a:pt x="1371600" y="228600"/>
                  </a:cubicBezTo>
                  <a:cubicBezTo>
                    <a:pt x="1393216" y="217792"/>
                    <a:pt x="1419011" y="218659"/>
                    <a:pt x="1441939" y="211016"/>
                  </a:cubicBezTo>
                  <a:cubicBezTo>
                    <a:pt x="1471885" y="201034"/>
                    <a:pt x="1501629" y="189963"/>
                    <a:pt x="1529862" y="175846"/>
                  </a:cubicBezTo>
                  <a:cubicBezTo>
                    <a:pt x="1650604" y="115475"/>
                    <a:pt x="1500912" y="157017"/>
                    <a:pt x="1670539" y="123093"/>
                  </a:cubicBezTo>
                  <a:cubicBezTo>
                    <a:pt x="1688123" y="111370"/>
                    <a:pt x="1704389" y="97374"/>
                    <a:pt x="1723292" y="87923"/>
                  </a:cubicBezTo>
                  <a:cubicBezTo>
                    <a:pt x="1739871" y="79633"/>
                    <a:pt x="1758223" y="75431"/>
                    <a:pt x="1776046" y="70339"/>
                  </a:cubicBezTo>
                  <a:cubicBezTo>
                    <a:pt x="1898674" y="35303"/>
                    <a:pt x="1796434" y="69715"/>
                    <a:pt x="1951892" y="35169"/>
                  </a:cubicBezTo>
                  <a:cubicBezTo>
                    <a:pt x="1991008" y="26477"/>
                    <a:pt x="2006504" y="16656"/>
                    <a:pt x="2039816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567354" y="4730194"/>
              <a:ext cx="1881554" cy="650698"/>
            </a:xfrm>
            <a:custGeom>
              <a:avLst/>
              <a:gdLst>
                <a:gd name="connsiteX0" fmla="*/ 0 w 1881554"/>
                <a:gd name="connsiteY0" fmla="*/ 650698 h 650698"/>
                <a:gd name="connsiteX1" fmla="*/ 105508 w 1881554"/>
                <a:gd name="connsiteY1" fmla="*/ 615529 h 650698"/>
                <a:gd name="connsiteX2" fmla="*/ 351692 w 1881554"/>
                <a:gd name="connsiteY2" fmla="*/ 545191 h 650698"/>
                <a:gd name="connsiteX3" fmla="*/ 703384 w 1881554"/>
                <a:gd name="connsiteY3" fmla="*/ 422098 h 650698"/>
                <a:gd name="connsiteX4" fmla="*/ 879231 w 1881554"/>
                <a:gd name="connsiteY4" fmla="*/ 386929 h 650698"/>
                <a:gd name="connsiteX5" fmla="*/ 984738 w 1881554"/>
                <a:gd name="connsiteY5" fmla="*/ 369344 h 650698"/>
                <a:gd name="connsiteX6" fmla="*/ 1213338 w 1881554"/>
                <a:gd name="connsiteY6" fmla="*/ 316591 h 650698"/>
                <a:gd name="connsiteX7" fmla="*/ 1266092 w 1881554"/>
                <a:gd name="connsiteY7" fmla="*/ 263837 h 650698"/>
                <a:gd name="connsiteX8" fmla="*/ 1336431 w 1881554"/>
                <a:gd name="connsiteY8" fmla="*/ 246252 h 650698"/>
                <a:gd name="connsiteX9" fmla="*/ 1389184 w 1881554"/>
                <a:gd name="connsiteY9" fmla="*/ 228668 h 650698"/>
                <a:gd name="connsiteX10" fmla="*/ 1441938 w 1881554"/>
                <a:gd name="connsiteY10" fmla="*/ 175914 h 650698"/>
                <a:gd name="connsiteX11" fmla="*/ 1582615 w 1881554"/>
                <a:gd name="connsiteY11" fmla="*/ 140744 h 650698"/>
                <a:gd name="connsiteX12" fmla="*/ 1635369 w 1881554"/>
                <a:gd name="connsiteY12" fmla="*/ 87991 h 650698"/>
                <a:gd name="connsiteX13" fmla="*/ 1811215 w 1881554"/>
                <a:gd name="connsiteY13" fmla="*/ 35237 h 650698"/>
                <a:gd name="connsiteX14" fmla="*/ 1881554 w 1881554"/>
                <a:gd name="connsiteY14" fmla="*/ 68 h 6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1554" h="650698">
                  <a:moveTo>
                    <a:pt x="0" y="650698"/>
                  </a:moveTo>
                  <a:cubicBezTo>
                    <a:pt x="35169" y="638975"/>
                    <a:pt x="70000" y="626181"/>
                    <a:pt x="105508" y="615529"/>
                  </a:cubicBezTo>
                  <a:cubicBezTo>
                    <a:pt x="187254" y="591005"/>
                    <a:pt x="271781" y="575158"/>
                    <a:pt x="351692" y="545191"/>
                  </a:cubicBezTo>
                  <a:cubicBezTo>
                    <a:pt x="428741" y="516298"/>
                    <a:pt x="641835" y="434408"/>
                    <a:pt x="703384" y="422098"/>
                  </a:cubicBezTo>
                  <a:cubicBezTo>
                    <a:pt x="762000" y="410375"/>
                    <a:pt x="820268" y="396756"/>
                    <a:pt x="879231" y="386929"/>
                  </a:cubicBezTo>
                  <a:cubicBezTo>
                    <a:pt x="914400" y="381067"/>
                    <a:pt x="950148" y="377991"/>
                    <a:pt x="984738" y="369344"/>
                  </a:cubicBezTo>
                  <a:cubicBezTo>
                    <a:pt x="1242199" y="304979"/>
                    <a:pt x="927621" y="357406"/>
                    <a:pt x="1213338" y="316591"/>
                  </a:cubicBezTo>
                  <a:cubicBezTo>
                    <a:pt x="1230923" y="299006"/>
                    <a:pt x="1244500" y="276175"/>
                    <a:pt x="1266092" y="263837"/>
                  </a:cubicBezTo>
                  <a:cubicBezTo>
                    <a:pt x="1287076" y="251846"/>
                    <a:pt x="1313193" y="252891"/>
                    <a:pt x="1336431" y="246252"/>
                  </a:cubicBezTo>
                  <a:cubicBezTo>
                    <a:pt x="1354253" y="241160"/>
                    <a:pt x="1371600" y="234529"/>
                    <a:pt x="1389184" y="228668"/>
                  </a:cubicBezTo>
                  <a:cubicBezTo>
                    <a:pt x="1406769" y="211083"/>
                    <a:pt x="1421246" y="189709"/>
                    <a:pt x="1441938" y="175914"/>
                  </a:cubicBezTo>
                  <a:cubicBezTo>
                    <a:pt x="1465112" y="160464"/>
                    <a:pt x="1569932" y="143281"/>
                    <a:pt x="1582615" y="140744"/>
                  </a:cubicBezTo>
                  <a:cubicBezTo>
                    <a:pt x="1600200" y="123160"/>
                    <a:pt x="1614281" y="101171"/>
                    <a:pt x="1635369" y="87991"/>
                  </a:cubicBezTo>
                  <a:cubicBezTo>
                    <a:pt x="1689807" y="53967"/>
                    <a:pt x="1750321" y="47415"/>
                    <a:pt x="1811215" y="35237"/>
                  </a:cubicBezTo>
                  <a:cubicBezTo>
                    <a:pt x="1868846" y="-3183"/>
                    <a:pt x="1842835" y="68"/>
                    <a:pt x="1881554" y="6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48"/>
          <p:cNvSpPr/>
          <p:nvPr/>
        </p:nvSpPr>
        <p:spPr>
          <a:xfrm>
            <a:off x="2385853" y="2989193"/>
            <a:ext cx="4410932" cy="13655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結帳時與顧客互動</a:t>
            </a:r>
            <a:r>
              <a:rPr 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 </a:t>
            </a: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，與顧客玩小遊戲並提供小獎勵，</a:t>
            </a:r>
            <a:r>
              <a:rPr lang="en-US" altLang="zh-TW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EX:</a:t>
            </a: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 骰子比大小、轉輪盤</a:t>
            </a:r>
            <a:endParaRPr sz="24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5" name="chenying0907 148"/>
          <p:cNvSpPr/>
          <p:nvPr/>
        </p:nvSpPr>
        <p:spPr>
          <a:xfrm>
            <a:off x="2385853" y="1838247"/>
            <a:ext cx="4410932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圖像化硬幣與紙鈔，優化</a:t>
            </a:r>
            <a:r>
              <a:rPr 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POS</a:t>
            </a: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機輸入金錢的步驟</a:t>
            </a:r>
            <a:r>
              <a:rPr 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 </a:t>
            </a:r>
            <a:endParaRPr sz="24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1238643" y="1815932"/>
            <a:ext cx="807367" cy="906808"/>
            <a:chOff x="0" y="0"/>
            <a:chExt cx="807366" cy="906807"/>
          </a:xfrm>
        </p:grpSpPr>
        <p:sp>
          <p:nvSpPr>
            <p:cNvPr id="9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1224099" y="3167740"/>
            <a:ext cx="807367" cy="906808"/>
            <a:chOff x="0" y="0"/>
            <a:chExt cx="807366" cy="906807"/>
          </a:xfrm>
        </p:grpSpPr>
        <p:sp>
          <p:nvSpPr>
            <p:cNvPr id="12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1209555" y="4519548"/>
            <a:ext cx="807367" cy="906808"/>
            <a:chOff x="0" y="0"/>
            <a:chExt cx="807366" cy="906807"/>
          </a:xfrm>
        </p:grpSpPr>
        <p:sp>
          <p:nvSpPr>
            <p:cNvPr id="15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8" name="Group 55"/>
          <p:cNvGrpSpPr/>
          <p:nvPr/>
        </p:nvGrpSpPr>
        <p:grpSpPr>
          <a:xfrm rot="2273417">
            <a:off x="7847918" y="1851048"/>
            <a:ext cx="3224787" cy="3176915"/>
            <a:chOff x="0" y="0"/>
            <a:chExt cx="1149595" cy="1132530"/>
          </a:xfrm>
        </p:grpSpPr>
        <p:sp>
          <p:nvSpPr>
            <p:cNvPr id="22" name="chenying0907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3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24" name="chenying0907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9" name="Group 58"/>
          <p:cNvGrpSpPr/>
          <p:nvPr/>
        </p:nvGrpSpPr>
        <p:grpSpPr>
          <a:xfrm rot="2273417">
            <a:off x="6827390" y="2506580"/>
            <a:ext cx="2252925" cy="2330728"/>
            <a:chOff x="0" y="0"/>
            <a:chExt cx="803139" cy="830875"/>
          </a:xfrm>
        </p:grpSpPr>
        <p:sp>
          <p:nvSpPr>
            <p:cNvPr id="20" name="chenying0907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chenying0907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7" name="chenying0907 148"/>
          <p:cNvSpPr/>
          <p:nvPr/>
        </p:nvSpPr>
        <p:spPr>
          <a:xfrm>
            <a:off x="2382518" y="4542082"/>
            <a:ext cx="4608583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和顧客間有更多互動，員工也有較充裕的時間找零</a:t>
            </a:r>
            <a:r>
              <a:rPr 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 </a:t>
            </a:r>
            <a:endParaRPr sz="24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8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2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/>
          <p:nvPr/>
        </p:nvCxnSpPr>
        <p:spPr>
          <a:xfrm flipH="1">
            <a:off x="7225499" y="3133575"/>
            <a:ext cx="2051166" cy="4284878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/>
          <p:nvPr/>
        </p:nvCxnSpPr>
        <p:spPr>
          <a:xfrm flipH="1" flipV="1">
            <a:off x="-721545" y="135125"/>
            <a:ext cx="8933378" cy="1099869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8012351" y="1936096"/>
            <a:ext cx="775336" cy="938951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126031" y="1026643"/>
            <a:ext cx="3586589" cy="5083192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5" y="1394815"/>
            <a:ext cx="6798540" cy="42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enying0907 29"/>
          <p:cNvSpPr/>
          <p:nvPr/>
        </p:nvSpPr>
        <p:spPr>
          <a:xfrm rot="6300000">
            <a:off x="5056947" y="534277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  <a:gd name="connsiteX0" fmla="*/ 0 w 19078"/>
              <a:gd name="connsiteY0" fmla="*/ 4384 h 23663"/>
              <a:gd name="connsiteX1" fmla="*/ 4512 w 19078"/>
              <a:gd name="connsiteY1" fmla="*/ 23663 h 23663"/>
              <a:gd name="connsiteX2" fmla="*/ 19078 w 19078"/>
              <a:gd name="connsiteY2" fmla="*/ 19424 h 23663"/>
              <a:gd name="connsiteX3" fmla="*/ 16878 w 19078"/>
              <a:gd name="connsiteY3" fmla="*/ 9602 h 23663"/>
              <a:gd name="connsiteX4" fmla="*/ 14407 w 19078"/>
              <a:gd name="connsiteY4" fmla="*/ 0 h 23663"/>
              <a:gd name="connsiteX5" fmla="*/ 587 w 19078"/>
              <a:gd name="connsiteY5" fmla="*/ 5055 h 23663"/>
              <a:gd name="connsiteX0" fmla="*/ 3925 w 18491"/>
              <a:gd name="connsiteY0" fmla="*/ 23663 h 23663"/>
              <a:gd name="connsiteX1" fmla="*/ 18491 w 18491"/>
              <a:gd name="connsiteY1" fmla="*/ 19424 h 23663"/>
              <a:gd name="connsiteX2" fmla="*/ 16291 w 18491"/>
              <a:gd name="connsiteY2" fmla="*/ 9602 h 23663"/>
              <a:gd name="connsiteX3" fmla="*/ 13820 w 18491"/>
              <a:gd name="connsiteY3" fmla="*/ 0 h 23663"/>
              <a:gd name="connsiteX4" fmla="*/ 0 w 18491"/>
              <a:gd name="connsiteY4" fmla="*/ 5055 h 23663"/>
              <a:gd name="connsiteX0" fmla="*/ 0 w 14566"/>
              <a:gd name="connsiteY0" fmla="*/ 23663 h 23663"/>
              <a:gd name="connsiteX1" fmla="*/ 14566 w 14566"/>
              <a:gd name="connsiteY1" fmla="*/ 19424 h 23663"/>
              <a:gd name="connsiteX2" fmla="*/ 12366 w 14566"/>
              <a:gd name="connsiteY2" fmla="*/ 9602 h 23663"/>
              <a:gd name="connsiteX3" fmla="*/ 9895 w 14566"/>
              <a:gd name="connsiteY3" fmla="*/ 0 h 23663"/>
              <a:gd name="connsiteX0" fmla="*/ 4671 w 4671"/>
              <a:gd name="connsiteY0" fmla="*/ 19424 h 19424"/>
              <a:gd name="connsiteX1" fmla="*/ 2471 w 4671"/>
              <a:gd name="connsiteY1" fmla="*/ 9602 h 19424"/>
              <a:gd name="connsiteX2" fmla="*/ 0 w 4671"/>
              <a:gd name="connsiteY2" fmla="*/ 0 h 19424"/>
              <a:gd name="connsiteX0" fmla="*/ 7486 w 7486"/>
              <a:gd name="connsiteY0" fmla="*/ 7669 h 7669"/>
              <a:gd name="connsiteX1" fmla="*/ 2776 w 7486"/>
              <a:gd name="connsiteY1" fmla="*/ 2612 h 7669"/>
              <a:gd name="connsiteX2" fmla="*/ 0 w 7486"/>
              <a:gd name="connsiteY2" fmla="*/ 0 h 7669"/>
              <a:gd name="connsiteX0" fmla="*/ 8267 w 8267"/>
              <a:gd name="connsiteY0" fmla="*/ 7620 h 7620"/>
              <a:gd name="connsiteX1" fmla="*/ 3708 w 8267"/>
              <a:gd name="connsiteY1" fmla="*/ 3406 h 7620"/>
              <a:gd name="connsiteX2" fmla="*/ 0 w 8267"/>
              <a:gd name="connsiteY2" fmla="*/ 0 h 7620"/>
              <a:gd name="connsiteX0" fmla="*/ 36336 w 36336"/>
              <a:gd name="connsiteY0" fmla="*/ 39449 h 39449"/>
              <a:gd name="connsiteX1" fmla="*/ 30821 w 36336"/>
              <a:gd name="connsiteY1" fmla="*/ 33919 h 39449"/>
              <a:gd name="connsiteX2" fmla="*/ 0 w 36336"/>
              <a:gd name="connsiteY2" fmla="*/ 0 h 3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7" name="Group 59"/>
          <p:cNvGrpSpPr/>
          <p:nvPr/>
        </p:nvGrpSpPr>
        <p:grpSpPr>
          <a:xfrm rot="2086424">
            <a:off x="9314817" y="2752517"/>
            <a:ext cx="1418849" cy="1430666"/>
            <a:chOff x="0" y="0"/>
            <a:chExt cx="1378195" cy="1389675"/>
          </a:xfrm>
        </p:grpSpPr>
        <p:grpSp>
          <p:nvGrpSpPr>
            <p:cNvPr id="18" name="Group 55"/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22" name="chenying0907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3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4" name="chenying0907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chenying0907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chenying0907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19" name="Group 58"/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20" name="chenying0907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chenying0907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7" name="chenying0907 232"/>
          <p:cNvSpPr/>
          <p:nvPr/>
        </p:nvSpPr>
        <p:spPr>
          <a:xfrm>
            <a:off x="19909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38" name="chenying0907 232"/>
          <p:cNvSpPr/>
          <p:nvPr/>
        </p:nvSpPr>
        <p:spPr>
          <a:xfrm>
            <a:off x="43785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39" name="chenying0907 232"/>
          <p:cNvSpPr/>
          <p:nvPr/>
        </p:nvSpPr>
        <p:spPr>
          <a:xfrm>
            <a:off x="67661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42" name="chenying0907 148"/>
          <p:cNvSpPr/>
          <p:nvPr/>
        </p:nvSpPr>
        <p:spPr>
          <a:xfrm>
            <a:off x="863141" y="4363013"/>
            <a:ext cx="2923203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桌邊服</a:t>
            </a:r>
            <a:r>
              <a:rPr lang="zh-TW" altLang="en-US"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務</a:t>
            </a:r>
            <a:r>
              <a:rPr lang="zh-TW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的溫暖無可取</a:t>
            </a:r>
            <a:r>
              <a:rPr lang="zh-TW" altLang="en-US"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代</a:t>
            </a:r>
            <a:endParaRPr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3" name="chenying0907 148"/>
          <p:cNvSpPr/>
          <p:nvPr/>
        </p:nvSpPr>
        <p:spPr>
          <a:xfrm>
            <a:off x="3463373" y="2073123"/>
            <a:ext cx="2497939" cy="815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科技不應該剝奪身障人士學習的機會</a:t>
            </a:r>
            <a:endParaRPr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4" name="chenying0907 148"/>
          <p:cNvSpPr/>
          <p:nvPr/>
        </p:nvSpPr>
        <p:spPr>
          <a:xfrm>
            <a:off x="5656814" y="4178347"/>
            <a:ext cx="2886258" cy="815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將喜憨兒餐廳融合一點科技力量，讓學習更有效率</a:t>
            </a:r>
            <a:endParaRPr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5" name="chenying0907 148"/>
          <p:cNvSpPr/>
          <p:nvPr/>
        </p:nvSpPr>
        <p:spPr>
          <a:xfrm>
            <a:off x="8632652" y="1882541"/>
            <a:ext cx="3209559" cy="815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TW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真正的成為到一般職場前的中繼站，成功轉職融入社會</a:t>
            </a:r>
            <a:endParaRPr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7" grpId="0" animBg="1"/>
      <p:bldP spid="38" grpId="0" animBg="1"/>
      <p:bldP spid="39" grpId="0" animBg="1"/>
      <p:bldP spid="42" grpId="0"/>
      <p:bldP spid="43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9662C1C-F846-4778-A890-1AF178AAD3C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INzh0lEcWpARkUAAIaqAAAXAAAAdW5pdmVyc2FsL3VuaXZlcnNhbC5wbmftvQk4FGr7P45KsoQjhWzlpEWF7MsgKuckS0hKSFP2sUS2MTMptFimTovdNHVE2RKGLDMay7QwMyVZBiNThjKGhhnMDL9R5/2+hzTvef/X/3td/0XXlZZ55n6e534+931/7me95mBnLSGqICogICDx+28HHAUE1lgJCKyKEhHm/c/Iixks7w/BMEdrS4ESvOII7x+rffbb7hcQKIOLcbzW8P69LuS3E2ECAusbF34L4oILzgoIPN78+4H9zlEetD46IfD4ibWcOVuO4JygOuTBNf0Wg6E6naHxw5tvTK8KuHjA6LT/7ceCvzhyDj5JtxDpyLy3EXi5R2oDaMshkat5BXsSXEKUS9nRLoi+vozuMBq4LTvg/Vzvy5wwPCCA3s3OJLReGKOfBA/F9X38stZ8+vlYZacHqX72c6EBmcwdi4QUCq4S12oQ+OHHqZS4u6BDePlo6uSXOCa8+uj0Ts65i4LCcqeX/oi7KX5grBsdhCXSYfPsSw4jZstLFPdT/UqYjhmAzbNgV0yf33wbQD2jn7isRJL8VcVJwTQcueSq1GOVZcVNSRxYP9vAQrMAGlZ7YN7Ltwy5UOjiuxqoP037q5z2Mo3SCgGvwhIvXZsvLEXXsAsxs4XIW1H2/Y32HvB5mmfXtKPVD3K7fCzkdonL1mzUURWfOlPspbNUbEO0ePg6KxXI5Ju+SXY7Yq7iTkqVSNde6UTulOf8VNActy0YGtZ1Whc/9Y4BHsrwCfJnfNKEzaDfUX6Bw0w9zZllcBoAMz2DJN31uArE1H/ZiNsHS/Gb9wBn00zxoXU2eufZ0ZkZNY81ltS7U7gmHhkc/dotwnyeYT4fc3rifRX6QiQVn5NFd1qPTTc4U39AjpmFmcmqFSlWm0wyN599Ax8b9CGYsQMzcKONKnMhVaf34Gm3b4wVenI/2yodkrSiGG0mMy4azimZe7J7U0BgTHOjrjj3g8rchyzgF9nEXEpUfa4feqla3+kR94jnrFWVfszpgnO7bInCFusb8rDEaEO5/b6rbxxTLnVa1eqUynoHOWi7Vc7sHIKqEHYNZ27ZEAXFH3dpwbgNVA9x8Ep7UarhbWU00lAvjvTFkLadpfDY43PzkgF80dCNJVY3iridWXOcA7B8ozKLVKk5cWEjWbq64vJ10iCZhvKzYCAlIcNTiCrZAlBt9I03LknNNOnMOnYfHd2tP2YAfX8pl1m+caAEgAoDlPFGiia2Vk0kGYGLrpR9gGGYYMIY5SJVFJ8JFhMgUUNB6evPJcveLTY7yhqJAE35Bcp8CHC7Y+yeYdz3MAGFY8rg9gHezwB1AORpNmJuBIGGHgmdn59BzM88ZCRBmiBV3JaINJEkzYlpXJhqrhtD9h4tWocbbVraE6aTa0MzUiIg5DYRGCjMSNg+5VI5sjJdjsSUgaGoM2iuYkyQkqgVUG8WDcFB7SASGWNq+JF3VccMO79c5Pr3Lh2ISYOFgfBQV/H6fbWYdHyFqgYW7xelL3GYgtqYXPE6XE31GkhtwPeDTe9GduCWIUe5npYW6MmB7lTkmgdx/m1lOTKUbdgnIszBeu0H+jQTISzTsGJA51JRNcBfBXk6PjF0bMJHTI4nLL0FND9pPz8ZU6BAsj9+sgUEMqeZDfqUuSva9773N5HQsu+2N3kPgbehtXRTTfBqQvhq+kaoXeN09Z7Pb/EmQUkUNBOHAUQ+JLyJyqY8I2JfGuKmwabHSTOHUoCkCDcOQF1piPCywCnQQOJpPtuPgIsSP0Oage7z8hVzJ4WZMDdRZdlmU3pnZ2OkWErUCmaxEN6vEc022K93zGmRDZ92E65JREqrHhCRJpcpFBYX+Qsejt9Aq00BeZ1dLcmwoamtTgl1uj1BFzlJ8bHx8t3ciU2ZQQ/OvVcmGSF2pIla5RfqUejSJ1GyOaA8HxOCiBiF6RelIOgoJkoC38Afb+dBy9G2KqmhHPLbG92oQMEvaK1wP/N2qanbWuGzGwXtAVPvvgj6cOqU2tE2Q27pYBocBh5r+vWQ6XFK7CBhYyD+csPGk6iB8wqJdmQfVHF/kNfZQifTTRT0w1JB2oX7NMZtVmFf1T5dqD7MJFXEgxLLg4FfnH9y1dZwN9vxbMI5tve1RR6rwOeem5yxxD61yfQSoQAva7ZD3ggibqtlftdD90MqMLjFmZhucKOMecD+Nh4AXG63oK7sLXUHB1KbYh9pTXatFT3I+/YuN8MeM786rvz+M++2Wr6LGIkWM6FQtfe6HMdXJQ0EQFW00e4PyXNm7ifSuwmciYxS8ZxcsKK1G81I0opKf2QE0YgLk69uopBzTaS3oqj+HHn46/BzvqaSpE8UmpGup7xxsRVY8+2IP53JCaAfNIbMWUPyBb842komIBnXbo9c2W3rufbM/BUPqx7/90x95X56tUfjya8fIuDyS9zgH3Hl8cjQfOmiijvpoKlP4c3H3Pw2At1uvIG+d0luflUicih/uzQ70Px1PFJ6uPV44qEdv8RZj24HB9ok1LfR0kQa75o5+Co7o+4g2xnXMw+KKGgYu1XLmSfhat31VQT9xI6QUGW2YMm30V1RO8TbxvKt5RRwRjA40VU+ZowlUd9EMYeMNZFJbCaKCswKSS9pSiX1kFwrQvfIgaaC2KC0xwab2LkwGkgiaHNiC5qa2nPFKmdW4a3LXlx0U6jt8RLy0LNAN9v0pcHspDB+YyKK9TmgsPDMsS7druxENWmo3eVXqMdFtAdrlKQdj5B1dJlvXCCVpB4MVePFkMrQPhiBOMqz4a88Gw6U6+nfVOH+SlHQt0ggJUTLsrHLE0wn6Ou3NE2PrN3V3DXN2unl6+ZV420OwBK7rFcj2kIUreuONfxGl1egdvWTq9z3mrvL9+wNDp5Kpv6eZdq16Yyd1fsuVMJjBtUTjG4J46C8htFUJgdgJVmfWEFJCUOgYZ85gAOEmdgq+knbN5QPE4tDaYs+cZt4SgOQzOYebCD2V+kEBSOM+8x25324TnqIUDeXUKciJs3cBd8L3Yk4EdDrWQvAdsz4l43kn8FxK4EePIDGnD+1VTyl54j5BAS69+itmet4JjRDOtZOMwEOIl1RqWRtyYlJh4pC4pNoUFYfjvOWMx0pdkKHnYEgTMZSqcq4N6kGqaCY/gn6SH4fIeD8+lVpUZx8QndUajOGtAuP2ve0+I9AQhvqjEluO40bwYIoQArPre5vZzFMmRyTqcbrTEApxVCSZhJkwlTYV2w1WgvZCsn+spPuFZOKI5vhgmqUPeGai+MVTILHDgBXISpNNvFeyuVo+AlCTAzni5k+QMWH/dVwKZ0IieYRlHk3IxeJXK2ifuD539WU50Hmc2kVQ2hX4BJmkinoVaBVcUqurnL7B05sAlLhzXvEKjw5bAkxGjglHI/EOnj5aq/COmhOU2OeV3miltAcVJCF3MndIiTj36j0gxnLsKu/hGhYyZ9ehnx1xQt67RjOuggt6V7N1nNqXoZgwhca6yz3ahlS1tCgLi5itZ+8OlxHt1PHilL21fUH8tbwjFckgdeCZYifoLC+l4Wc6Kz6PUSA/nNom/My1K8TOBCnGftBzITsvxwv5P14sFkqUfRywodl2Wwg9qLWhklbCxWIS+NMxjPgj024K/EP2pclfyJX/qia3pkfuOubf/J1uFnhB05r7zLde/19iHcs27MsLVXxNRAZYlvybkJywU2FH5U7/E++bo3oCIF6jy1DvM/xgMUb3dvLsnJbOanES+h1w96H7vocevdbyt8/vXc/jpoLDmINJmmOeUBnPuVoyjoIyl7tvBRle7UzUa/0BE/u8C7DgCfdLbCiJbL3CaOnm3lfg0wdG4GLFlwUrXskNNEjVSqd0XlbTkNcNvHhm7M35enmJku6EyDO6YRx00R+W+NssWa9i6qH2tPSPQvmoWC7MWNirr1xsQKetFwU/1b07q4bEJB0oihvmJZq6bbukw2Xqt0XSsUjFVxfCt9N8Ks7AVyiDe1vrdx9TJWkUSQumytqv9SUdvid3rk6tHahlIiV3pM/JHaLtUfpNCyp7Yzygo5cH1ugjrvK7zKVzd23ZMgc3jY4igxGLJSSSvQ/vW2z68aHE94Xl9TWZLrrntCuJ85xgaVP9jlH7TJdmu7d+zMuT6qJtlBKVbyj4bD+k91HKG0CSxzW1Whep51PPxLq9vA6VzDuHLXUwC1+X2Wz5SrpGK+UhdzjuDuBp0+kt2QJLknhpBi8Thc0OK55Wo995fDh0fhSLMX9IXzXUqqqkFfqopbzKo3uhqdaKQarWhfXpjp0VFDWIS5P9Cw44Q4S6/Rh51Iwb5PYnaAadJxXiuePhF2exp3zUggWXhJ9LVofCPH6bSP7gimqYZWQj3VaCuzDCq6i+3tLFkphHSSKzq56jdXtF9daXNvFdOu/gEOTdUkUtU/I/0fAkT+9ApwV4PzfAhzCBeeBvDSPHsBEk0xtVT0NZECWBEwSx56vVdk9pYR7l6qZqpfa3SnHr71yao/l2bu3OteBWUGPBhi3VfVTT6gaJ9r+XAunkwu8R8urI+n9HWuQe3anAFkXuPxqqJ5L9+boFET9ztmpYQU8osjOLN2OiD3f5o0ycuLTvTidc9sjSGVC+cLwY7hzNtL7fbOTSo35VVQgU2X4h5VsgcL53JhTGdaoNUgs8UgH3tzl5/gyhCUPKge5xVkhgbFn2OUEMzCpjxzDpiJgc0O3xiSVqI8itSQsE5D5LrR9FD4Y3CuTV51Gch5AbaGAxkzKaaDUMOV4USudO+bzrj/X5ABH+zq4GrQmSGZfPxOtQyoF4CH7C7R0nWYY8Laf9/Nfja7kVUY3qOVmUkw38Cor7zCnR/GprE76ej2roCHzRhmO6826CcADF+py4zJSCXzqCo4/QwfsuiEhD+6lZkLOpobtFJFNLIleja9K+bm9haCnm3LBx1Rl9jFrCHpsoylD+3U8LQYoxzFAt34O+r++NvDuRlknt7iPsBMX7S+1S9ydvSPbx4RPz0zfXKtnFjXs3AIksN1qS/Morat5Q18Jx0ajXvPpmn34mVKAxpMN+5h1paTRL12h3pd5fASkfG2OJPpzP8sFyoBH3eMCJK06F2rpvx5UheHjK0kHf0WhD6wpAYgDwjk25pgDoD6cHz8HbJdkmVyD4JXoJ3yupRf85c5tH7zcqtMPO72kF+/lpKbelV7UqpgD6s5Ke3u6LU/0tkkkKw8mh0CxRGnl5i9ma/+ty/dLdVmjlglSrNcK3wwP+1TeysfYFBsMUfNVQp3Kif21kfQBI0W21DY4LIdfiLowuNH6fMHCV1qii9cduFbgxC/KGIcmqckbibvLXP3laD4fd2qRU918M1k50XvV0a2fnflE0Xt2vYO/oaQSvYUWCvKJOt8cSXE8Ml/4/oF3j/gE1G9VB+4UB2yT2nbfjp8zW+hM90m5mg3fOsMnKC7o6Gmz1qSr6uED/1GZTzu0Jh2+FeQT2N5dc1P8XV8cMnht+6sNtJfbEb2A6YHLYIw94AWYNVbvxXaq0hnj8IMkXuVB9RWSy4DDi6g95oTseV2ptkCf0WgNPvErpF+kuR/sPHDSkkAqEQdV+sf5wnu6rRH8egS5/wvYyGfNWH89ePyXyc/7/RZChcgBSMd/HALFxw0UuDm00stXsbb0SykfJhDC1W6b9hl/a6NJG+t9FnYhzlcx7Nt3+NGmKZwuyfCyiKxK9MebhesOUFzXICldG36ur5ZrAdnXeLTlGb8IH1Iy3gTl0Z+WR3yaq2V3inKExwLwx/hZSljCdmah0C4tvggMHVTwuS+0K6SEH1ayNUzLPHlMKZQft0uW6TSU4RUK40dZB059uMZ9fFE02YkPoTqdXd2SwWN42YX8TIIqaj96nEcms/mBh9Kkhz+wxnngFD+GYHg86gyGx80o/KxfbntJqDqvEJUvlX6GlWEfE5SV4+eZGgxDU3R4zNPwOD/+ipfN7SrlocWQnwn+U0idTWJzWwzQZWBmtw95sj7hZN3kWxsDqhJsjO1fhQPlp5Is+0o+KSb8HCcB64AlHwxVYJyJvsuSZtMP6SaRY6O5sLmZP/KlcL0UDSz+inKML6tJxn60z72XQOpnorJI9w9JXx1jX0fgaGh/fqi45/LxfJ91O5Y4cuLAb3JbTq9OkMXECMNZY32kvnpwJN3vkCrn4y37/t6IwHMFWhX3/3CfrbSRe/wh781ZmUhK29CSgSjSdtCJeYZ/0LMpsSXDlDvZblCoBLzge+qwCvI0Z3dLlewfEz6cWgiumikb5x/YHpTled2sfo+Lt10wHHTGE0SqJjM7UqtS/PZ/QlKusq+F+VYRVPKq9+DDYkZBiHatqBhYKDscUezSHgYP82d1C3VEsCd7H07V2e2/ADdm92wVl00UtVqml0Gc8xDriB3iKQKl7grKSJ+iP5LprtoKHzzFpFXAo2VZxNK+fss2V9DMCzV4b+97lwwUaeuO5HvaQUk0Cl0bBal8zQQitNWDguOGTcXdjVOr6RG97ex0M8fQIoYNHdjsq0iaTD8pooh7i/KjmrkXK7Dag+DcJhDNkVOwv7BjklOI3vZ86trcPNz13zjXW4Lz6qGLD3vK7BubRz6/ElFdmLjfNz7y+aWIPDUtrWp8H15bqGHGnxDxKHoUrKDbAs2nv5SHIRJvaaPqI31IkYWUt6FNNOnflNnXBwxSITVPdVJDY9DtlKzE8jLb1Tl7eD4/s8Q7hYvTPwqfedbEbGepFw9RMuHb+biMzFWZ/rh+LFFEIp88wdjoPQa2bxWZP8PRtUgJqUi4C9Lz5SmSRy5LUfcrQGSX66gnYbNeBxlPQmpEGbcp6aWz2ebCtMu3ez63Gvb7TRsDHm7sxbPepPp5VitSe7DvXMpHmP1hk6YEUb5c8qU+K2Z430zek73YetdQIwkrCr2dhQtEnklOuZMmPVs5EIzum6zXoSJ60RsSlU1SIR8oaOuYmBOxgTowBGHETXiULZDvJ9fj8gJP0L7k7DX8KdeHj3dLS3JqweRXeg1P3nrvdmfw7fh0kIqUbrFH/MWywxXFRdmw00dP+fe7eHtjiUCcNAvmL6fAUip0IiHYLlDUaw5VpVrXfY8x5qMZU0bDnnSY5LrNGBMII+tTXpvMy/PhsVT4UVSYZEAjkfn80J6GQJWz4cOQ/fkqju/6qeXuxuYQ+zYnzVvBCAvYqOE+L99kUNqMPZlQ8Xu6cIW0d0ukIiwWFwE651v7EaoQdUikd28tfPbAcE+/sOqldxCVgQqlOKpJO5+QxWjeTiIx0Cxc9vEtl/AzYN+W9I1/HpKSEyRPvv3ape4CQtknItDBPqsTpaXszPWgs36fQz3bYThovuC51Sk0J1paqhoqy/MrdPho6rHiMvLM446Nj1HATJX5ukTtkjV/0gC2+SrqsiyZKf9glSeasX25TXM+u38e0ybhtqNHeTGmgl90TN7YY6jCC3xz/Dz1LE6dWcALxif5+fxDYqBsuGiBxTy/kLaQaTjzQkwxv+D4IEEfb73G+R6MX+yfK7sGWIjFLvxYxBvLzdQHQruIGH5ce76rSZlHWg4V8ouNvsgUBi/sDXvyCf33YIFn4Lwo+4DvvFcFsWWGxw8m+VE6orl+mTVvVN7wC41aJ30psTwiNXucT+QfVsnqesALsr58J0z2VISa8RrO1VBdgdMKnFbg9P9bOA18SvNU3lP1bfiUNKRKpXkt252imtQSVV6+RFlpWuO9YQQaep5Lj0y2Gz3MG8vbok0BVnWHznomLcj/azXr96WrWRKxIzaePfVfX2k8+GiAt+Kp0mrNoN4Wj83v60oWlhQLB4qee2+en/FaZtm2GvFP1v3o1OTLbH3KMou673glliO4i9aEg5h5LaNJuOeUH2tgtfPMTG6X+LI7DU/L8Bp3L1holpsdGkL2rltmaVHhH616ot+lQyYMoxR/XNOGKkgtu563aMkXg9BZP0ZK3vRjJQ6N/6D5Nd1pCuWaymvhqxbnJeOfNGHRLFowDMz6+lqTHMuOAa7xANMqOwNkLsx2wridbvMl888IkCCWNWzSutZaBRLO6mehI1njjZKSbCVqJ5qSTentNKxsu1CHXsfrRO7AD15IT+pDbmnsGjS7jz6WCx57dgz+bVOo12WCk2VfZB1FqbYgLoRhjG0bpfwq3jFu+mwZCBd6cv3N1lQ0f5F1lbnacpjoJNS4J/nasfvd99qmZwUfazk3Mpq8f7RGEUZsX4lQ6DruJsx08y1lsmTswKpLxG6SYOzXWwjTRxGWxNktvuBkntHnbtf70VX17hWuuFBoUdfR4OjK4uV7opasOk3/U/swziZVnvZSCvA7CxX/+WPFgqHeGNEFkzCelYPPbfm96lnR/LXtuTtmOFLYEjGvhIX6dH+sbzJJiLazHzblELURkQvNehIyCaLQVq2Gf7mEu35BJtE/Kpf4o49XxY4ej0vzhM4MAOum7OHm21q5HKq551cjR+3AIugRnrETbmX86DxnD8YxN8gahj/imJBn7DSsWHWew7q/XnhUdwe5zfPXwu2E1ODs7am4t8CXi+rLJjf0iDA2k6dbxrp9EPUzqRh7jEfMSF4Wwnyew7CGKVdVQUbZOsz2MR+oSrtSFYhEGJo3m2QAWZDRudSO0YRNHlFOueXMy7d4MGLRBr9OeHKaPWOtbsQMU6V3o79tjlRHA3t1A7P737ccmU8mUdDMvvdQfcDdmblBcn6RAEBXvd+pI2yOQ5ixedf1yqEcltv6o1ZuSFgBp/qtJAEV4PHna8nj3C4gvB5dKCJPYS6sQAV38ZQUyo4153H1aZwKjON9hBM9XAhqDwqeT5U6P3vBtxcNNIyA4fyZPQGl9SOhqaqhtr91YT/65EYPSZCqEPaszTDYRPMmcrivdGylAEMHMdP65ooJL71VZPuz5J/zLINZaSDBbTTnNB6j9nyWoRfHXHuCh2QbhMsuDOSLZZq8zkpNJGVAi5dYipEixazdpqN4SRSFZLYwA1hOX5gEnSt3zYnO0tJN1XBJw1u9ncHkU9/OKVOfML88o+aCG4Hc1Mg64DELQ/cTJhJmVC/fIgGQJ4I76hMp7d8SKabhlq7A9q2qhDQhaD6gKZ9RjUsdTMYIgvdXMQ8SKFRlYuqVRmlvkZ27zFyL/kT/40uvGMJ30gpKF1B+YBnzclqFEVF3G56ZbLfHeJVPR67OkPZt6XzkNRy+HXRn2DS+zlZOAafrXhbje274kZ7hhd5JxxmRG53Cl9u1dC+1oRDRcj2WBBFLalqztaG8J+Pi0+JfUszzSRV3kKEqV1JrU65ZhBurW6K6gqDR0CEOpf6YpvT7Z3CGcMkCqGWWAbWdxHTPY+LGKHxVgIYJiX0x93wG51kjMeIIjWsumYBk95tMvqsZ3WxQ7zz3xlql/gIv+/VC2RDzeS0+NoyWzQA1D203m7hmoIhzlFMQ/MKpt3J7IZ/WV3Wjslg1pazqhLSxxBFg85MnX+u8Pj37orHgra4t463eEUuLidkYSV8StOZp+atXRNSZSqWwIYCVffFrZGjoI559zs907PeNv7xnMllKF4ubTlX9tvOSEkYWbbVCUh3lauh1DwsPqskBcODEFqMmoxyTovJ5RmLxN3NOX67n3BJt8ZQw8Meb1kF7PwQ/9+XUQypDKliviF2wU7tgWTYf8714FZY91UEPOk7bxCNxLol4zUJ4R3776XDa2kO2rM37nzZ8rYv7ZPS9Y3HLdUyrIuEaQ3LbdRrF6noP+1oLubBIPAUYQL/QszeDvCkx9+Tl1moVzsDaWp5x17u7JKJCytak0p7OTEcXbQB5si1fbMyGTjeq2LmrYyZzkWVPw9EEEX9KIeS001C9JRWo9puZj6sPmSpx8puL1PrRRZ4VQo9sR9tXJdlfRGCsfd0uGHGl7unvdcnAY/ATgodpZj2P39tALjrWkqNd0yXWUlVu69b/ajb2IAFBg+xX250SUtFnf8pDxZP2dXaEq+muDtstnsLw92xnBxQeV/Ntzf0SG7v6pdBrhvBdatE33K9eBvdHeOA44SYYwxrrc1+dPuETnzzB8BvvxrZt/MNuHjDfNG2YmKdVsSaj3TytXyw8JohmyCoWB6DoRyBDwOBay/PKiYdOd7l42jUSRX7NLzwErB0BvjGL2imTqGxMZ44wcGN01JYQEzwBMha2DaFDFZe27q5aaMvHZQhnYNemtOf2l9s2RrQQqJ4M2Qzp38bELIG1OGXwqDemXUoTqozYrWxOZimRKlQvzD63A41ORg1CqebmFeTpaFIkyqx9omwrQ1/jVxL7Mso+FA6plHS4bmwLM5M8TDEcPD87kz7y+E0XznRHysSeI30sn80quDcuf6LCUi9WHJdSwM08l4Q++RjmfbvhazZ1ywJwopcBjr4XApSmQdRRrLN9EpNCQjNy6Ltnso18rhq+Qn8bas1ldjrgog/1PhSq4hmrglVrLk5R47L1OpGqcOVv1p/2ow0EyUx2MytEj5ifLfBxqE6ANF85ANp5QPHTqW817F1mGWEjVf5ClijnuQrneXG/SbgYkooMi8WZ9B/9Gq1z2De6hCG14Kurl5nCzrpBQOUfUzW76vs6bghE4N5CcM6+pOKfXWqSZn4zH79ltFBhSCgguQy402PSLCbnzbZAbbU+O85o3o6lGW7sEbXSqyu0MsHujg+rRm+ygWfgkv/Wu9ebq0EvfNjtu8a7CdCIY1LV6qaKoVkE2Bzj6R2NV53xyOOTp/3q0oLr/EuGFk/uc3VCTt72eQfSGB9M0hS1Ol4inhLC4pERqUSPo2h18fr7a21WoWESrrSO3MW0vC6OlBiLMq8XwnBJmD1S7vJXzWaHH2CJ/7G6mNs+H3nVteoQRKyOJyLLjN/lfWXRL2xlK+zhEfXM+tPLLD8Lx6KO87K0UiFNDOfr3v6eD7yA5jZVs42nSpfnLx+OtXgSxK/hXgEX8f9j4smbKIZqvGTSQzZqquN4pCdncFP7s7s8Ppx5yClvp/H6+f3Apbt/NXTLFtJPbY1xz/kpz5FTNjzubPtgApFSNl/+YWJq+u+pmIXsKmCLAZ6XB93zWfO09PiyGwx5yIsRVmfm8dJV77/ljxm+S4ppP9jswytELOeXiQJWybAdeYoo57dek/4mpZxXaPgEv0w0N+4a5BEvXT3BJ38ccA1n8PgNDc2lBdM9Yiea+zDzbAzbZZWwsI4UgRaVigvjdh3nk6SWCXw0n6OYR5Bn8JERpejZz+mv+7LviAbWCU30plKjTDsTkJnOL9Xv2A6mGLx+vWSNs5X39V9dLs8u9BcjZEOYClQp2+f8ZJfrj70R9Bqe3p+m4xyXt5DrF/whsSsLuzmYucQJnH55USt8p/r5WtFkz+U3+n7b44uTrMlGiu4+ZiH3+APo/oc9betr+sT3LV7QRPNqdDzyMWKhZcuP+sKO0lSVcCMrWdfHvAyskXSgUafRZE68FNcFXDRXY8NLwWy0b5KO3YtYw4uKdFouhNnd9+2Mzhx3xB4Ww8rThIx8XLVp2SwwENuwDUsshdACapmQ88ZhiXGh4tKKM45xR3eNk+e55FpJyLDVgrcPpLNU5idUEOGPecgJlpEI9osg0rxvLHJDcRMS2RriKcSJ0vnZ0mChTJGArbevmQPXkLjT14k7UrfNTeYJqTmr5gIn6kQ7CaaM1s2X5kKUC60oqPzcGP+J8IRlE90srZASLV0ekwM+9JTuOmAoo6GryZ26Uxr7ST15Kk/ogfM9AGJ9Qk77k/ARo+08g9Z/M946nmre+EWbKaez+BBFWAJyYi6hbF/4nKw5Ap3mFa8r/bmJxQGsB15wq90zly1sHOqWHEyqIvWwt+NZm+ZT2dAPvJSCTHW00D3sO2TaUvRthV1mXAX85YoW9NVnh5/BYEEPd5DS2CbEFWymiI0a0S/OJxn+5CmkeVvDhFJVVRkN1RVcdDVJa4clXsRabfoaDEcgPX7mKq3gqa3O7BgrhXS1pmtnlPdYrhmc+SU1DW0n/1ff7nqv7QsSXsxO5cgNz7DELvokwIqK9I2/zWCNJ0/Q3s66ThlhWs0utaIydYQI05FgSaLIKTUR0AefXtjog2K7FNJDjWOk68/yVF/SdjlUCuXHZ4eO5ifL/AwpRo3ErsjaQMCl164Z3S5Qu+N+qDtIRkdmu80wlW6gQLLnET6MyuzHUeaH39uP5ZdhnMz9av3lhqpR7nG8/8LtvRV8az27/+mZkwCvgsSqa4k+iZEceQ94GW6R47grnq0mnnIvlJyPqrLpIvlXRhix0aw1KaSebV+lhytej7k1KBT2PdzikGy+YbqJKd1ih1lfnz+Couj5wGxlX8RefBu+9TTZSHTZveb6XgOKXr7gUuIMWq03EBELwPwJuNS28f6YmCZprWqzGQl8Gd/YJteO3pqc0lBOi5y7RgpNbrf5XLpzdVjRLuIuossV/S80qjS0ZbWFIZwuFxm45tF383TLVAqvlT+72GXErqKKWJHWbq60B8PHnxaPBtJn5Olre3i24fdwv19yypOKYu8kcx48vKi6ciCcOfdi3sZ4lIDupft+Dj1MA4krg65UlUMy7OygTRTS9rdJFOd7lmuwZ03TTg5HjxKAcQXLTs6clhHGSycesmgXejPyqmLkcGv0VR0JJUr6GTYKFP+H9I2WyNjmrhF2AsqGqlYQSDpg8Q6LnwaLeQEDFXGxeb6jYXPlXeTJdKBKfmxMZMKNVu3AQqEPFfXUII78XYrRL7dE2y9OOqju+g/GFo8kXUdmF4u+K7YoupQrfL9dtrP9wcafgOuiVkXQjU8vnO9ZrzmpGrNDJIW9QI6yfKNsyi8HGVxePD2dHGwh16MW9FRStnpMVOQn42whF9O35e6D43HKsn+J8o7CIT5MyYGT5Zd49Qrr22dVdoX0yUr9tHWTNVa7rUuFAAtbQn5uhv+XRP1MgcD9r5I00dVsfCS6XS2gTJJHK+7LXl0Ie3DInvrU1mCYam3cRKbsj+dQsAuRc+FUNISRRe5tfqxN9ueFdeFBI2XCBa+CDqTLlaXBVqsu7n5Sh+Jd0QILpOjZ7d5F4h2mV4Jzu7cnTHhXyy+ZkBT9tGf9QR5p8eWRls6fkZbr3prrbXiFHP5NWmJTTrjCL+Pi/l54LD/OMjrJ6qig7I6TcaMBt382r7+hzeOv1v17Nr6csKRYwteNV+4L7XKo4MeBDpZvusIjSg4F/ObQkXXNyIKLohuK+W26ejPa7MXjQBse81lIcdgRHLpj1z2hg/z2iTnogkNdeYUS+G042vDKTfE6TwNv+C1/LKemHxYtbKJfa5TWPWWXm7PL++hzY/QxKK0TCmKlRtY1VilohXwSHnymSBiJCsKFxY5o8Jn6dxX5ihXTHFWGTn/o66v9dvL+ssJfCF338/pxQjfgsR/VhJ7sX6UlWHUR5q+a+wXrEJffcGspjD5IKIpZFInKpq+zrfL6VkoieDrRR7jrB9JaJnBACpWi2koZDV2//EkdnjARqzVePFcRj8zsG2/Dj5Z2ey4povVEXZx7U2XmZg69LEBVtc/Dwv9cgYWz6g8Rflz4fSKSPPu+KgKNK3q+3WxinUp25XNJ/C88T9NoYFre4L10giMeCRTOrFr3OAFJcpP9vC96f4HqsqRP1Ir6nBdR5Ixh7i/ssgE3+hqidMJ+POO/7nsnw7M+UDkQL3f1YOEQGZ2Lab5FY42wgcVSa76vIBRovTv39ZLD/h3LLSLIJn4PlwvUjtAa2JdxAp6CW3STwd5z3+4I+Kuc13+UQncsTx7DJesvtobO76sJ/yq4nNf+16cK/eoKuRndNTrlypvhEov826v/Tkp/nrd8H1wetJj1l3zn8P8quJyn/tenenW2uqY65Rd8vAH6ypsXpbG3/zspdTZt+2pUdHoWexv374P5r4Lyy6wy/evT74HM+wu+NSbQVH8RJHb+l1LSMs+Fm3tXyC8Plu8Fl3q9J+v+Xcn34NX6PidjqisqcFHi5/hfStmr93oY2uq72ONd+Ou4oNdPSc7/VPIt08rIKDbR+VI20bXIUvPE/zsp7v5333DT3yyel/v81yIa1uHned+/Pv2Wqum4RXq/B1LK/r4iGWcj/99JqX23+wFb+0Hbknso/m1nP0sc//XpN47tjRprLcK1ABed+Uvb999JiXx04hALeChr8Q7xgP/OJfyvO5YeHXHuC2uzp0l0kc676IXrKaIN5qGfH+UHoZIQmiBzDNcASjFwJDVB6qkAulEMLIPhh2OMN0pi0OQRJmbSBlORRJer8sZ0x5zFqYD3vEAnmvMc8HSNLXbJWC6wvZffqtQQ53bhzCIaR24hOB9/R55NThEIm+3Dvgx80u2i7y3UIHKKxFWswRimORHy+1jhWX4CxvUYPXZbNimzDOtQaFW8/gdIRi1Yhy9ca1Jl7oNKxDwzeB6VZG4vIdnYjySW0NSwTa4HZ0wwDBOD5+fcLnRjm6Yj3fyid1xN0S6Dd6kz28fClO1QCBykBXJQy0RyD8VnTx2IBQBc6UIVR+SsrdesG8eOhSHYvW2fiTPQfGDn6gwASvpb3Kq76b0vJykjenFzcr4dwbaW63EJ93YxHXOT7xFq2Xj70G9yW87EWr+Q2z8YiWbkZGlp7w2DY3CEwTnS3NDz06tv7PkzpSEiZifUTbpnTHMMk3C3rE/3dMqd0lBYGYSXfxbmsCZ/mekKUo5p0W6Z7rLuxVXYhQaGImg+EyzI/gB4A6PLbPmV78aFQ8xW4Hgke6+0pygd288BWLlVGy5sUdyjmKyljW1E0VEnJ7vOfZU+jeKiBirqNUdMxVMszs/m5kv7o449lnbEByeRqFQjCeN8GDkyI1bRPraS9UsKpI3u8yi1PmjTX0H84Rdv2w7bvkXK+HVhbIa54laSa6LbtcJnvQ5LXz8kIC/ow4lVsFOuGTXbmwI/ltH++p1kArK9YV/LkcZWCOEORGXy9jorteQ+1oXPbhKTopZu6bHDU6rsTOqq26sLLx37cUfMQhdLd4rnJMKkfz30olvoDZC+X4HU/Pm16wkF5DBSS/fS+xH2dXwj0QmLC5Sr0XQAfILGwMv2Od/a1f3n09/rJryLlgSA1G/ehyCfiJIU69nUqySmKVksnvJknxARhak+ayaERz0NnXs0Tts3uTGk5dPXsseTDnI9exuD04qrWF+TJ2gQa9I2djtLJSfXk6d6sx07LQkQurwCrj1Vk6nk2W6BihyODtQruYMUOhr3w5hZfR+zRGTZ4bCYkZh4+BUXM2U36e6gJBpprfLBq5u8vOJv0DRaKkP2YV+NYNyGN+F4KXhUIG4TG0TfZgy4Ox3NS1lF9EjT1YhqOFMPUOLXILffW8wsf+rqDV2ocpU9TBlHxPvFxKaJ7idxXeUfd0v0jbaKZ8kvWWAR+WZbBK3Jt4K57Fr2Q8mQk24yy7vj8b+uFMBYhIKkTniZ8DyhQWyjjljgxqUnIv/yX5DMOlVnqf8cHFYFCv9Ewj/0o+JPfjgG+V9ymYYf9kT9l2Ff4MdTqv9dhFxRwooSVpTw/24lBDQSebmySveMcrnwwkINOimklYXyDxmtVDUJZVpErKK0tf54Ecc2cV5Srwyd9opLd7gRJyF3lVqj9U58QN1bQPONa9+V+QbtJWkAr7jZ15twEay+VPwJwZpi2XtsZXpUidiyyV+iQchugegPCZsiXK6IvorPA26++n2lSKF//KcMdMBX6CvMYI6E4ZLGFihikVSl5e04QYmmMJNcio1nd6caXX6Xq2zRP7tNIPP/A7cJ3IBUzTd7cprxrC49VwpWn+LCR6SrDPmA1GxxMOQ1657edNN2s7LEBJBwCb/9p5mcQ3LGEVK7xd0ZRXLgzXxOx9nGq/HQVxIKzPpSzFdi1CEeTt0pLfqdbvxO29marshbkbcib0Xe/6Y8fF8sZTO5CzDz8Vbtwg7QIfYMFeH559Rkuz1dOfrjzb5vR0bpCyvroVlhklcpeEVceGxg5HAdhVMyw2fS/bStxXf5vc/CqOriEGa3TzCWlwViaiPp/avhZbaxOLKaYj3CM1QxXxFs0jIyLWLpGTOSV39lfuCyZD+hvWYKIvbzufkAx18WppU/qws9X9gSGvfWcXqTxu/AIxwjbqbwTendqHvh6MF9KJNwN/ZMOFmaiAL1kElcOzrVVU4BR3RBo4hhxmbYgREIinK1rD3mCBwCnQvIhad1qfPr0o2FQ6TKYTLIgZ2FGsBzvslJrz9RPaVVW/zbqwFCL0Yev4lwW/0klGQlCQgv36qDxU2D2dGB800y9r2jxtgX1Rg5lUJ7Coopy5ImNUGamOxUgOXr6mIlG059QiYoliOPk/LULunz7D0uZqXmkIKpAiaDerRLovd6+PMNPenf2nVexsszHpZf5+O7On2PbvJFLVSA15nVj9sbztf8oYu6RiIdj38UCpPWsoP1Y99sTLTT9Ar+8DH22BekqoHQ65FtnDJ3sdOsBCSvUalqqaE11yOguf9QJWNh7ZfqnS4RISTcq1aRnSR2aguZSqY9ndyYidcsQ8zXJeQyXjNJGNI5Osj8yt5b8AEdy1bU+YqEkvYJ0LlhNKSCnaTNxge0Mcb/IPFZEQoQkl0Y9TF17POIkemdD89w0JI2/ml3CVavgEifeDjoIHXyD7aIFiW95xVxxOykobyGWT5CGfZq7Y7mdEM8M+4o4w6y7LpeEDkS1m4zYv/I6Y42H5YSgN34DWQP3bHKz8+wifdQljpBSafD5jouvZr5NLbHIcczSGWLT22x+9N+s9iC+tJhDpUGsYAnIGnQHvTWe32sXGRZqV+DPKVnZqz2iFlq5Zry0NT2cT0UiLVp/6ipoTsj25Slz2ePU6bUQZ4x59Rcc9ASej4TmXztyQTxys5K2du0pxMi6/LTuqoEKuoRw5Moke2kiPY7Oe0I3FwPOx4P95qlR0TDRjWZen2eJoQu+/i7NDMge/qEotNmFRgKGLglIBmxtkh6PYFVPhQd9RLEh2S9X71rYS5JwQD1rJ/fcl3AoPyCtlI2k04F8yNt75t0/jfkaRvQbn2kAtdzY1P2k06h+O0cy/ztm1ZrM6DGbCQGt72AXYPnt1pZdM2bl2IQn2VZ7adOUrFEPQJKgS9M73/HzVAZTpl0kNjtEo8iMogEIGl7btSgd2ys+dcXaiZpxNJodY+gLD5kWy/0Oi+piQk8N4zsuEejEsznObZRPULEadbClv7E+6C9znw9/N0F2+znOV/OBC4ycqy3uxlBAyuklmj7ZTFc+B29s43/9k198ZTXlHwvXw534aiDQirqGb8rruL0jL41N0trcuHekj6eo59y/3ajwXOeMtrKJ/aR+OrYcUHHEK9hzqrbZ1rRki7XxxljfbUGKtkbtvgGGkhYd6ZXtEXzO3hXdM3h+zBNS/05bfGniHE+Qhw2TC2DxN6PjUeWOb47TuM/yqcXvq4XFBhWz+9U3iL88pXnsyJvRd6KvBV5K/L4y5NOnFWuEoaxq2C1/3FGpmEmxclJUHaYX+i75+RyxmDXPaFVx/lFuQFOy6NHF0XD+e2LIu7UKNss6xAXx29flFYIlPLO2WKN8TF+B8xv3+lKES1oaOB7wNwQE+rPa3gOvwm28FeHRw+tcT49wE/74tlkQz1ew+34qd743LaIB0K7tEL48SthfHB2pmiBRT4/spbz9Jfao4KyctX8Zv1WUQ3sbNc43+N7k6TdiWt9BRdFxU/xm4aMY2zOfyi0i/iI3+a4/KKmIN6orMBpBU4rcFqB0wqcVuC0AqcVOK3AaQVOK3BagdMKnFbgtAKnFTitwGkFTitwWoHTCpxW4LQCpxU4rcBpBU4rcFqB0wqcVuC0AqcVOK3AaQVOK3BagdMKnFbgtAKnFTitwGkFTitwWoHTCpxW4LTMZfKf0jzHNqR9G76rslc7r35vWeahWwe96+YbtJa+ifs/T43B0z8YbucNgpuLqsfmQb2t31+s/eupMcDPnxqrSrYNLOGNi+PKU2P/z3hqTHl6LBJTyygWXla+llbNwoU3rnL4ZT77fuHOfvLqyTc+etmIDJNlKuj+Jw+dZdz8lCGt56j2QxG5vn+i++FyBTyhVenHBj4JtFj2kp1/XzdENBDsa33xtfWqwiPpH4okB/H/eiGWGAxjk2rtIZ+dasmzxeSe+i/u9B4AZ7zxE5pSPTg9aEiJsravzEFkbP4ReY/j/FyOaecbT6VvfX2dDodxKI9MNfDmKD8SIgYmi8sxIdhcQXrOz3ZGYqaTMK57OabMgeaJltDgqTXPowMSfxypx3GlsZ80zm360qcemMwTBRoJTdLuvNuR45jmOhz1akazwwcKNhbnDlubxxzb76sRpBiJMsxPnu/CmaGS6E4tcxzCPGfstefc16yWuQ5PbsfYwntLM3PEK2bhb9F2z8yBdzf3lRPM2DE0c+6IPQbJbMdta1F67GPqTZtgDxlgZhJDu3FTN24qs8rCd9OhrNpIHJ6Byo0p3eFZO0sK3W2uGcR2JXmkyC++1PTMhFtH4V37dZy7LbHjl1VOtV470/oWWjLFjAoEa4YcuYLszNTFhbKgWw9ZTN2tqvukLmJyjhw51hvdXi3iSKFK1zWzJOfHJcmc6Fdzyc8gYdd6rEUU9GBf3MgxDFZBQHwmrewqCTqKg46evqFEak7v0m+pxG07daChy7Jjmv0WiCL8ZoIi9eLKgNfCUsJEXlOfRo7JfsovmYtQrILhd8tH1CroLL77tOlMGpg1JrF5NUog7FFup0J4bkzvhBwrVqw1XC7mc5yLYlX89jBwvLV0bDMiPx5ZtjXcU26jhmC+oLNbfZrRRmCnXubG86jZ5scvRCwo5D2mgVUHx5XgxzgmQqPM9EqtyhQxSVBeSHxS+5375pNW5hUGDiCS8r6nTLNBxZ7DH4G4X6i9pggN8fqm61+dXGAmqRcIsqXan1v+jgdZiSZqk3MrIkal3ZEGJns2c5uB9c5XnII3JZZw/nwSYTTx6MO5eD/G6ycswG8uiR4lzytsCPlwq/jECXr0b0pbvNwq5ZERYqZqA9lBZNMDIkaen7pdBFRizn9vxxx25G1ZRUP4yLQd5Gi3wdgvGq/sT3BphntZnJqUTaSY7MVPfFjUpZ1tJo4p4iqck8J6fSohubNzj2wqr5MSkBqNRJdep0aia7QBzPzlzKoNgqfcIFGvLvu00jIb0biSBCTjdIhC4piYPVWZmeIpullS3g9XwTSzA9zNo9SmVNnUX92r9IBS3Rfm/QgddHzR3dPV8XHVZ2M+stblzI/VOLfbcEvAGPr2vWmej5t3VolZaW5IHANrvmAKHPxNoUrMUpOk+zgBeSVZxErFLBoVPHKQ7qjZG5AKjBz4soAve7P5wMZTxnZVnky93+s7/nZpa1y7eDInbj8bGux+PvQR+YJGLwFnPjfhtvY+ligWjwyN5iBZsimquv3gyduSnSewdGa7h65bzqAjy08AACEQp6NrN5i12JN1wk9So9wuR2REc+rqfXw5RfXzvpthowAruPwzGiQ7ZjcLfG74ijnnQ98m9HhCH4NgjnHbLLAXsHbvFLZ+yJB5DhnwJeRzVqCmUj4prHTn5zyPxY8Attub18c8f5EH3T4KMbcpiSF7TnG5fWRuX7HQG/bGRDxsArFxtgtUFW1xd7zoGff2649qw4F0bWMMXKRvqzgIoa4Cs2us1MOdzWr3iH2Al3ZA4bxn9ddIx7dQfvG6IFbkZmjMFcgb0S9D+A3IbxkKz4o2NIZk302uIOqHqbRLOhh/ch07LjeLZtUHsypLITQJezYhdkinMJP0B1evVOVK6rb108S594o4zoVgkMRDXEW4YpA5rdIy5921RfEUPTdVSt87cUIqABppStW3mcNHk2VZSsJYrKP7+r694vWfXhFFah9qiLBkZ4mfCLSv09WQ2foKTKUkitbPGVSqTH1NpNQmIIrtpC1QpDPNPuyZyVW3Tzr0tNiq1G481QKS/kOZ/Sczr+roVeDrfmu2QJ7hmFPqJ1dVsJvJFQ9TyprR5k2esYC1yRi6m/zsNfvYQe9TRbdN30/fTdVhbFVmyeDO75g0jZSbfaVROrp1B16x/PXHAM5a0EskCWD3dzqlI0WXf8aM/NM1ZN98qsYG0txg5OAIbQI8vNZsPM6A64EKNp8on4ZU0oDkY9CyUrlNMG+C10ubCJi2Weo2fGgNyKTFED4dnY1DMlJID6Ch7IrUCUZXMMcUWmpWwe05WUGpb2NfEbUKlk/cGxfOrtlkeGFzYdAVj3S3Lrnng2V3boTOcCa/ZPjkdm/esPeZUeX+A6uuaj2FtB0vwWEIsoktzypLDRNJrTF7OxppQADBNFfZ/t/jcFOiCXwwd9akDx16xSwfuebSBHgAWTqdU0FjENOnufotFeRtVMzrSo2tbsR0o7Q8nF556Uz0kcbu6XpTdA/hIaacXnvdZON4U+dkZKfIIUphB+X00U3nLzrh/WgLjeaxwjRZTYB8X4m0wSq2R9OZxEeQgwJRowljxCSqqYX7vqohsyGkD5tlhCXqgw2LbXVbK+OGHQG9Y0aLCHrn6YGFN3aCZeNRa/bsuRdQuCkf6S5mlY/xORTSXeIduABUCAaIWrO3/VhaGSi2mR6ZHx/bXTj3frScm6tE7USZb0hUJsFI6ngTaCTIa9x0EjSVYyYckApG23a9UFh4e6Pd9+mL5M5TrPqGyo7cCSx492hA+eH2jj8mztQG64Ne9oCwxGiRHhPxHM9D0jqBbw4EhT3jLLT02cvFLb2Hy8fRxbRJ/m3T7qGecgrm86M+5uzEjj9svHzd9hhJmKnJpZRWqvxROylXvE42Pyn1pECdungKO+hCoMbvLPeZ6BIt3cDdvDhf++05rQUSPxQz+kuC726cR3V+Wopm2597ThQqJo6ZoHzvV0WTiXkxPMe56IGAkucNmU+C0bZsyD7LZ9NBW3x2W2QkIqWHK1nPsuF+GkdY7vWGEgIk/7dM9ikxMcKFDnLmbIWDQeoef2I/XReKDs/gxF7wEbsIJI0cbh8JzdHgNW9BScrrrOY/ec6dY3UB4X0X06E4wiAqsCyl8yzKf8BVrmby0QitLZ0kfowum0HrWu9+HeZ7cPhZKvDRtXP9nt6F/dlVnSf//ibYvieT4Lc7q1Rmc0oh0/ZiXx6qfN28xetUhyEXsJspYw63CJkFuE91W76bLnffiplkhuDwXi8ZO6kYTcVUSjBViRrte26Yc4qalPkwDadSI+4hNzsPmX6xYXByf8Yqd8a9MZL3OvtawCV8w8KLgX3gfkZuH5s8P2cQO/+5dO7zWD5sNj+4ReQgLiYO0HE19BmOq69hRUIVZ2RrxNclaulmUtGvhySLlT/pUp3r3yX9zX9lCvdPlUQWx5S2Rb/fUKhKekWcya8haN4Kfj5gOu1Wc8RsLGz2uSXtl5mZ7SU+T0u2pWVAbDetrhx46n6ze28YolTcvWd+EjR+34xh/whRWufe4znEfFLmjJihuSTiXRKhPN7Twx0lzI3uFSJcjBlms6B0VlBLU1eXulsUJQDdEHMKz6geBW8J0Hx65S6RUOWXJqsIbhzJw9G7xD47yhmD5Ghvr1qxa9tCFXuok7ck8uN8wcFvSEcE9iiVkgiMOofjF/5Gxwd0V9kDppzTtCa7rrBGwQQiEzzMaf9oPyN1b0S03QlGr/9IT293iKx5GkY+9xUHTQtSEVDUy0hsYBw0oZ6UV9B/SlDzGt4tnnLs3gKXhgsj2y/qtrTod2M3w3rEco1TjuZDNLPb7Y941jhDZ7ccZnun98yl1WUb1+rW/wpD/3IB2s3JlPr6jpIOz3q/W+jNdCT7T7QersxZswo+wWEYxij+m20e0hp3w0y5VYkeSHMJV57VnUGFPCy+a8pDrKkqSMMSyHnrc243N7V6cnoPCDbs3zaibQ+j55byrFadfIlQfaYGMh4M1oiL6GckHKGKWDU2OYKYvHCTE4/kkeLRtk90nEv8WC1tO+zr9kjeb9hTNhszDyYfd7lsPvvAvCbaZDX5SoBUuVGAx6mHJMUYr1z8bSXRAxSjTiHMNKNrs52mks/D/U1iU2X3Jk6lfdFUouhKASZd1PITG22mztfO6+osfuWOPMesgs+ZVU/WOq+Owlm+nO4zaGk1nwBg65nIw6Eq7EvPmeUj2gcMu6C5M6NX9MTc7+K5xI5MRkzTp697hpNBg0wr6uap62QKhTlzPw+FGHFbVTHbry8XRP2l2yLdleIkZ7zOinL55iDAkhrnY1oNm0mDRTP6zFrPGQ8dh346HoHhvMbsFql/qlqR0HmJ+Ekrqi3p9U4v39qm2oQY7bB3ZpWac4F0k7dBnjHwO3mUVv2rUaGA8JlGrqgVRXFI47ik0usFH2iOWvTegq3w3ATPX7sUWpVjZFzkMZNyx4zwNso4Hk0hF4taPrjL2iNefzbOzn3blI45Q8cg+E8TCWO1vtzS6WSELa7paS9i+hpiIWO+4u5VM4mtDWeXUcGtNypZXkaT6Jwyy7C5ofdpmXvcGCcvZMXs7iObWgTpuTnB8yjhtfOL3gqy0FuFmH2Xr7/p6l6AsA3GOjWCbW0++6Zjf4FWOBOK/JaAPCZapaEJx+Fzw/C57ze65gDye8SYb8WCixqSf08cOceQ/tqMAa7jPkrb4OwnRTVOtdpfcAc5d7nmLJ6W/LdU8+xAfz04i4dM5do88jPrGoAZAEr7NFGc6pJoh93sNaxPZrw795VF3zfTr/nimEJTpSLubWhNHyz978nUvftxpTDul6qYeWI/JikXDLOBP39Gx7ydw3y9U9rrf4xXc/mxQPbeW3DWUFbp+hxMcMHrj6UmB2QTc83FAUykdb2HM8XsrkI8ZVzl2Ta1IJ/4v/mtL1o8ttL9hfXyM/vEvhPcabASeYFQToPnHYvjkeVak1w6bL5f0mGWYT7P6Fz1ZprN+WVmWiCvCsOl7b0VmVH3+qPkKXUVOvXNl2Y6EWoXTZDChSrNPzLKi5anlJ1d9KQDJzVyjHzOvnv+jyknZigNaDeTA3tkR2NOnvua5nriQura4dvHgAh2LzUIWxTd9WySjph9hOjhztHn0VqToo1EzEwWRl6/YbRycIoKHaMGARjnx2zkBmeUWGWTWKohx8fv5VWS/N9mmwZqxJs6aqgvbj4e1elXC3t5NvnR+TqqYWpUcpr/jWcApUSPgM9Q/0scMcy4WC0vNfYEGEmllJXZPhxu8egUK8QVEiiy9C+hqeqy7NY6n6uUYUZUjEeB2t8TdGetkLGDmlQR1j626TZCzfuisdvG2TXTO4HaPOlqT498QM92lI4N1lstvMuoLHEARud5bu8jySmgfQcNXBqXmb2albt6ULMzZhujzGL8nekXhfIap8vE1sF8J4T9iJZuRGzJnWP5G7aaqNf678ZrYtui5onVpoZz2Z7q818wc18M0lxwoEtEM81T+Zf07Op/mB47HTSQ+fSx09PiwNzKKQahTr1I1EonMqQNiIj5/Kivlswd68sxiewfVzJPIpXM9CrWtjxfbppEbxWWuAoBrdcTwXcmqSw3iTT8bYJM4xTfCTqz2aJEhk4Y7scqdm+OGgCT2blaR354UOh/rsm/qjgZ1+kBBg3fun1Vc/ug/5+Hliv34Fu5haeQsQ6PzJcVJS4OUj1PXBsxzzp3oeAjbPIjeUZ7mamxwE6Lj4iJCzKJLZ3zHMK8eA4Hi3YfVQbDActoyH3VTTCqtLOROP2chZnn9hWWondtqPw1c5kprwV+1mPxMftmpB1mTuVU7Qc76ya/6wK8X78ftDtQYnn60v8BUEsDBBQAAgAIAINzh0mZ25pjTQAAAGsAAAAbAAAAdW5pdmVyc2FsL3VuaXZlcnNhbC5wbmcueG1ss7GvyM1RKEstKs7Mz7NVMtQzULK34+WyKShKLctMLVeoAIoZ6RlAgJJCpa2SCRK3PDOlJAOowsDEFCGYkZqZnlFiq2RuYQIX1AeaCQBQSwECAAAUAAIACABElFdHI7RO+/sCAACwCAAAFAAAAAAAAAABAAAAAAAAAAAAdW5pdmVyc2FsL3BsYXllci54bWxQSwECAAAUAAIACACDc4dJRHFqQEZFAACGqgAAFwAAAAAAAAAAAAAAAAAtAwAAdW5pdmVyc2FsL3VuaXZlcnNhbC5wbmdQSwECAAAUAAIACACDc4dJmduaY00AAABrAAAAGwAAAAAAAAABAAAAAACoSAAAdW5pdmVyc2FsL3VuaXZlcnNhbC5wbmcueG1sUEsFBgAAAAADAAMA0AAAAC5JAAAAAA=="/>
  <p:tag name="ISPRING_PRESENTATION_TIT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302</Words>
  <Application>Microsoft Office PowerPoint</Application>
  <PresentationFormat>寬螢幕</PresentationFormat>
  <Paragraphs>44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DengXian</vt:lpstr>
      <vt:lpstr>Noteworthy Bold</vt:lpstr>
      <vt:lpstr>宋体</vt:lpstr>
      <vt:lpstr>萝莉体 第二版</vt:lpstr>
      <vt:lpstr>Arial</vt:lpstr>
      <vt:lpstr>Calibri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cscc</cp:lastModifiedBy>
  <cp:revision>77</cp:revision>
  <dcterms:created xsi:type="dcterms:W3CDTF">2016-08-03T07:39:45Z</dcterms:created>
  <dcterms:modified xsi:type="dcterms:W3CDTF">2018-10-28T01:57:52Z</dcterms:modified>
</cp:coreProperties>
</file>