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4" autoAdjust="0"/>
    <p:restoredTop sz="94660"/>
  </p:normalViewPr>
  <p:slideViewPr>
    <p:cSldViewPr>
      <p:cViewPr>
        <p:scale>
          <a:sx n="80" d="100"/>
          <a:sy n="80" d="100"/>
        </p:scale>
        <p:origin x="-150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CD55-4D76-45E1-B6D7-54EF6DE41986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8EE49-6892-46CD-B0D6-8980E7C7D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8EE49-6892-46CD-B0D6-8980E7C7D6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3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0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CD7B-C1D5-43C0-9DFF-4516D13741D5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A10-275D-4A61-89EC-7CCF9046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9249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D</a:t>
            </a:r>
            <a:r>
              <a:rPr lang="ko-KR" altLang="en-US" sz="3600" dirty="0" smtClean="0"/>
              <a:t>조 </a:t>
            </a:r>
            <a:r>
              <a:rPr lang="en-US" altLang="ko-KR" sz="3600" dirty="0" smtClean="0"/>
              <a:t>USECASE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57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Gi7A-00\Desktop\UML\버스관리자_3(노선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598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6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i7A-00\Desktop\UML\버스관리자_4(정류장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80331"/>
            <a:ext cx="8851673" cy="51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3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Gi7A-00\Desktop\UML\사용자_1(개요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100"/>
            <a:ext cx="7878762" cy="63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5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Gi7A-00\Desktop\UML\사용자_2(식당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77999" cy="48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6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Gi7A-00\Desktop\UML\사용자_3(검색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8658"/>
            <a:ext cx="8790921" cy="40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Gi7A-00\Desktop\UML\사용자_7(마이페이지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4" y="1268760"/>
            <a:ext cx="8763446" cy="43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Gi7A-00\Desktop\UML\사용자_4(호텔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9" b="17443"/>
          <a:stretch/>
        </p:blipFill>
        <p:spPr bwMode="auto">
          <a:xfrm>
            <a:off x="251520" y="1510102"/>
            <a:ext cx="8641834" cy="39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1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Gi7A-00\Desktop\UML\사용자_5(버스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0962"/>
            <a:ext cx="87753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0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Gi7A-00\Desktop\UML\사용자_6(게시판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46" y="1772816"/>
            <a:ext cx="9168246" cy="382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2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i7A-00\Desktop\UML\슈퍼관리자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2" y="1268760"/>
            <a:ext cx="86340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i7A-00\Desktop\UML\슈퍼관리자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4" y="1556792"/>
            <a:ext cx="8763784" cy="385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i7A-00\Desktop\UML\호텔관리자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68192"/>
            <a:ext cx="8728520" cy="47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9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i7A-00\Desktop\UML\호텔관리자_2(호텔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38375" cy="44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4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i7A-00\Desktop\UML\호텔관리자_3(룸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9341"/>
            <a:ext cx="8712968" cy="52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i7A-00\Desktop\UML\호텔관리자_4(리뷰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5790"/>
            <a:ext cx="7980883" cy="50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i7A-00\Desktop\UML\버스관리자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6454"/>
            <a:ext cx="8548936" cy="47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i7A-00\Desktop\UML\버스관리자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2" y="1148550"/>
            <a:ext cx="8504481" cy="476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</Words>
  <Application>Microsoft Office PowerPoint</Application>
  <PresentationFormat>화면 슬라이드 쇼(4:3)</PresentationFormat>
  <Paragraphs>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Gi7A-00</dc:creator>
  <cp:lastModifiedBy>Gi7A-00</cp:lastModifiedBy>
  <cp:revision>6</cp:revision>
  <dcterms:created xsi:type="dcterms:W3CDTF">2020-08-24T03:57:16Z</dcterms:created>
  <dcterms:modified xsi:type="dcterms:W3CDTF">2020-08-26T05:35:37Z</dcterms:modified>
</cp:coreProperties>
</file>