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0" r:id="rId6"/>
    <p:sldId id="256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2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3AE67-97D4-4524-B289-1675CD7C96C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D61C71-0211-42A7-9FE3-10F7968763CF}">
      <dgm:prSet/>
      <dgm:spPr/>
      <dgm:t>
        <a:bodyPr/>
        <a:lstStyle/>
        <a:p>
          <a:pPr>
            <a:defRPr b="1"/>
          </a:pPr>
          <a:r>
            <a:rPr lang="en-US"/>
            <a:t>Appointment scheduling app for a busy hair stylist</a:t>
          </a:r>
        </a:p>
      </dgm:t>
    </dgm:pt>
    <dgm:pt modelId="{976EE46B-BBFA-4638-99AB-1511B4609D47}" type="parTrans" cxnId="{BBB5DB43-F4CA-4903-93A3-3E6AB54F93EC}">
      <dgm:prSet/>
      <dgm:spPr/>
      <dgm:t>
        <a:bodyPr/>
        <a:lstStyle/>
        <a:p>
          <a:endParaRPr lang="en-US"/>
        </a:p>
      </dgm:t>
    </dgm:pt>
    <dgm:pt modelId="{A8EAF8F5-7148-4362-9FDA-FCBE57BF107B}" type="sibTrans" cxnId="{BBB5DB43-F4CA-4903-93A3-3E6AB54F93EC}">
      <dgm:prSet/>
      <dgm:spPr/>
      <dgm:t>
        <a:bodyPr/>
        <a:lstStyle/>
        <a:p>
          <a:endParaRPr lang="en-US"/>
        </a:p>
      </dgm:t>
    </dgm:pt>
    <dgm:pt modelId="{E4A3D78F-C6DB-48D4-8FA2-933A96B01071}">
      <dgm:prSet/>
      <dgm:spPr/>
      <dgm:t>
        <a:bodyPr/>
        <a:lstStyle/>
        <a:p>
          <a:pPr>
            <a:defRPr b="1"/>
          </a:pPr>
          <a:r>
            <a:rPr lang="en-US"/>
            <a:t>Allows customers:</a:t>
          </a:r>
        </a:p>
      </dgm:t>
    </dgm:pt>
    <dgm:pt modelId="{5F7E6DEB-ADEE-4BD9-8CDC-F506B9AD0FA0}" type="parTrans" cxnId="{67182A1F-BA7E-4554-9742-1ADD80156A15}">
      <dgm:prSet/>
      <dgm:spPr/>
      <dgm:t>
        <a:bodyPr/>
        <a:lstStyle/>
        <a:p>
          <a:endParaRPr lang="en-US"/>
        </a:p>
      </dgm:t>
    </dgm:pt>
    <dgm:pt modelId="{AABBEFCE-D15E-4075-8CA0-E898E2CD43D0}" type="sibTrans" cxnId="{67182A1F-BA7E-4554-9742-1ADD80156A15}">
      <dgm:prSet/>
      <dgm:spPr/>
      <dgm:t>
        <a:bodyPr/>
        <a:lstStyle/>
        <a:p>
          <a:endParaRPr lang="en-US"/>
        </a:p>
      </dgm:t>
    </dgm:pt>
    <dgm:pt modelId="{2AA81E44-B621-4968-A766-54B7B071EC24}">
      <dgm:prSet/>
      <dgm:spPr/>
      <dgm:t>
        <a:bodyPr/>
        <a:lstStyle/>
        <a:p>
          <a:r>
            <a:rPr lang="en-US"/>
            <a:t>To book appointments</a:t>
          </a:r>
        </a:p>
      </dgm:t>
    </dgm:pt>
    <dgm:pt modelId="{E6980B09-7001-4B79-9810-C3B1BD073696}" type="parTrans" cxnId="{B273E4EC-3E6A-45E5-AF4F-E68ED568B85A}">
      <dgm:prSet/>
      <dgm:spPr/>
      <dgm:t>
        <a:bodyPr/>
        <a:lstStyle/>
        <a:p>
          <a:endParaRPr lang="en-US"/>
        </a:p>
      </dgm:t>
    </dgm:pt>
    <dgm:pt modelId="{12379F4D-E5FA-4EA3-9B27-BC78FC5DE3D5}" type="sibTrans" cxnId="{B273E4EC-3E6A-45E5-AF4F-E68ED568B85A}">
      <dgm:prSet/>
      <dgm:spPr/>
      <dgm:t>
        <a:bodyPr/>
        <a:lstStyle/>
        <a:p>
          <a:endParaRPr lang="en-US"/>
        </a:p>
      </dgm:t>
    </dgm:pt>
    <dgm:pt modelId="{BD5D8348-8B36-4723-B31E-BDBD39C207C2}">
      <dgm:prSet/>
      <dgm:spPr/>
      <dgm:t>
        <a:bodyPr/>
        <a:lstStyle/>
        <a:p>
          <a:r>
            <a:rPr lang="en-US"/>
            <a:t>To see future appointments</a:t>
          </a:r>
        </a:p>
      </dgm:t>
    </dgm:pt>
    <dgm:pt modelId="{DE1BBF16-77C9-47E2-BBD4-EDC4036B8E00}" type="parTrans" cxnId="{7D41758B-A585-49E5-859A-6187FF7B5B0F}">
      <dgm:prSet/>
      <dgm:spPr/>
      <dgm:t>
        <a:bodyPr/>
        <a:lstStyle/>
        <a:p>
          <a:endParaRPr lang="en-US"/>
        </a:p>
      </dgm:t>
    </dgm:pt>
    <dgm:pt modelId="{A8DB7D7E-34AB-4E04-8E40-AE96CC52BB9F}" type="sibTrans" cxnId="{7D41758B-A585-49E5-859A-6187FF7B5B0F}">
      <dgm:prSet/>
      <dgm:spPr/>
      <dgm:t>
        <a:bodyPr/>
        <a:lstStyle/>
        <a:p>
          <a:endParaRPr lang="en-US"/>
        </a:p>
      </dgm:t>
    </dgm:pt>
    <dgm:pt modelId="{957E9E6D-D0A4-452E-876A-6E5274E585D4}">
      <dgm:prSet/>
      <dgm:spPr/>
      <dgm:t>
        <a:bodyPr/>
        <a:lstStyle/>
        <a:p>
          <a:pPr>
            <a:defRPr b="1"/>
          </a:pPr>
          <a:r>
            <a:rPr lang="en-US"/>
            <a:t>Allows stylist to:</a:t>
          </a:r>
        </a:p>
      </dgm:t>
    </dgm:pt>
    <dgm:pt modelId="{A1E80870-0EF7-4BA1-B62E-FB2BE7044D52}" type="parTrans" cxnId="{19796A18-735D-4C99-899A-1FBA7FFFA2B4}">
      <dgm:prSet/>
      <dgm:spPr/>
      <dgm:t>
        <a:bodyPr/>
        <a:lstStyle/>
        <a:p>
          <a:endParaRPr lang="en-US"/>
        </a:p>
      </dgm:t>
    </dgm:pt>
    <dgm:pt modelId="{D0301C84-649F-4CAF-8615-F73DF5C650FB}" type="sibTrans" cxnId="{19796A18-735D-4C99-899A-1FBA7FFFA2B4}">
      <dgm:prSet/>
      <dgm:spPr/>
      <dgm:t>
        <a:bodyPr/>
        <a:lstStyle/>
        <a:p>
          <a:endParaRPr lang="en-US"/>
        </a:p>
      </dgm:t>
    </dgm:pt>
    <dgm:pt modelId="{4CF6D7F4-77EB-422B-B931-812F9086CBEE}">
      <dgm:prSet/>
      <dgm:spPr/>
      <dgm:t>
        <a:bodyPr/>
        <a:lstStyle/>
        <a:p>
          <a:r>
            <a:rPr lang="en-US"/>
            <a:t>See what appointments are coming up</a:t>
          </a:r>
        </a:p>
      </dgm:t>
    </dgm:pt>
    <dgm:pt modelId="{1131E7DD-36FD-4E64-AF84-BCB93F08282A}" type="parTrans" cxnId="{B55F6447-8C1A-4667-9F6F-AF2E9B1521C1}">
      <dgm:prSet/>
      <dgm:spPr/>
      <dgm:t>
        <a:bodyPr/>
        <a:lstStyle/>
        <a:p>
          <a:endParaRPr lang="en-US"/>
        </a:p>
      </dgm:t>
    </dgm:pt>
    <dgm:pt modelId="{28E19931-9982-4B64-B59F-1D4CCB72F684}" type="sibTrans" cxnId="{B55F6447-8C1A-4667-9F6F-AF2E9B1521C1}">
      <dgm:prSet/>
      <dgm:spPr/>
      <dgm:t>
        <a:bodyPr/>
        <a:lstStyle/>
        <a:p>
          <a:endParaRPr lang="en-US"/>
        </a:p>
      </dgm:t>
    </dgm:pt>
    <dgm:pt modelId="{F8C741A6-8663-4BAC-8F91-A541A0B80645}">
      <dgm:prSet/>
      <dgm:spPr/>
      <dgm:t>
        <a:bodyPr/>
        <a:lstStyle/>
        <a:p>
          <a:r>
            <a:rPr lang="en-US"/>
            <a:t>See which customers are actively scheduling appointments</a:t>
          </a:r>
        </a:p>
      </dgm:t>
    </dgm:pt>
    <dgm:pt modelId="{2BA0AA33-7F35-4CEA-8ED3-0813F0798E10}" type="parTrans" cxnId="{C2944D9E-3751-4607-8DBC-5135AD08F002}">
      <dgm:prSet/>
      <dgm:spPr/>
      <dgm:t>
        <a:bodyPr/>
        <a:lstStyle/>
        <a:p>
          <a:endParaRPr lang="en-US"/>
        </a:p>
      </dgm:t>
    </dgm:pt>
    <dgm:pt modelId="{4C577B2F-1C8A-4A44-8985-D1648E3349A5}" type="sibTrans" cxnId="{C2944D9E-3751-4607-8DBC-5135AD08F002}">
      <dgm:prSet/>
      <dgm:spPr/>
      <dgm:t>
        <a:bodyPr/>
        <a:lstStyle/>
        <a:p>
          <a:endParaRPr lang="en-US"/>
        </a:p>
      </dgm:t>
    </dgm:pt>
    <dgm:pt modelId="{30EE87E4-548F-466B-928D-E3758DABDD1D}" type="pres">
      <dgm:prSet presAssocID="{8B13AE67-97D4-4524-B289-1675CD7C96C5}" presName="root" presStyleCnt="0">
        <dgm:presLayoutVars>
          <dgm:dir/>
          <dgm:resizeHandles val="exact"/>
        </dgm:presLayoutVars>
      </dgm:prSet>
      <dgm:spPr/>
    </dgm:pt>
    <dgm:pt modelId="{61CBB034-517E-40CD-801A-26B49A2A3F21}" type="pres">
      <dgm:prSet presAssocID="{89D61C71-0211-42A7-9FE3-10F7968763CF}" presName="compNode" presStyleCnt="0"/>
      <dgm:spPr/>
    </dgm:pt>
    <dgm:pt modelId="{FFCD89E3-44D4-42D7-AD9D-90EB0110135C}" type="pres">
      <dgm:prSet presAssocID="{89D61C71-0211-42A7-9FE3-10F7968763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83711C6-2912-4D93-817A-B24133374A5E}" type="pres">
      <dgm:prSet presAssocID="{89D61C71-0211-42A7-9FE3-10F7968763CF}" presName="iconSpace" presStyleCnt="0"/>
      <dgm:spPr/>
    </dgm:pt>
    <dgm:pt modelId="{F69EBB3C-61DB-45A3-9275-15F16D4C4833}" type="pres">
      <dgm:prSet presAssocID="{89D61C71-0211-42A7-9FE3-10F7968763CF}" presName="parTx" presStyleLbl="revTx" presStyleIdx="0" presStyleCnt="6">
        <dgm:presLayoutVars>
          <dgm:chMax val="0"/>
          <dgm:chPref val="0"/>
        </dgm:presLayoutVars>
      </dgm:prSet>
      <dgm:spPr/>
    </dgm:pt>
    <dgm:pt modelId="{FE5A69D3-272F-463B-91D5-68B698D49080}" type="pres">
      <dgm:prSet presAssocID="{89D61C71-0211-42A7-9FE3-10F7968763CF}" presName="txSpace" presStyleCnt="0"/>
      <dgm:spPr/>
    </dgm:pt>
    <dgm:pt modelId="{28F19607-1B0D-440C-B01C-FEFA1B1807A9}" type="pres">
      <dgm:prSet presAssocID="{89D61C71-0211-42A7-9FE3-10F7968763CF}" presName="desTx" presStyleLbl="revTx" presStyleIdx="1" presStyleCnt="6">
        <dgm:presLayoutVars/>
      </dgm:prSet>
      <dgm:spPr/>
    </dgm:pt>
    <dgm:pt modelId="{2637D476-0D2E-43C9-9929-4EDB13493E96}" type="pres">
      <dgm:prSet presAssocID="{A8EAF8F5-7148-4362-9FDA-FCBE57BF107B}" presName="sibTrans" presStyleCnt="0"/>
      <dgm:spPr/>
    </dgm:pt>
    <dgm:pt modelId="{D90AD32A-866E-4B8B-B05D-DA7D89802935}" type="pres">
      <dgm:prSet presAssocID="{E4A3D78F-C6DB-48D4-8FA2-933A96B01071}" presName="compNode" presStyleCnt="0"/>
      <dgm:spPr/>
    </dgm:pt>
    <dgm:pt modelId="{BF10BAD5-541E-49E0-A6A2-82784873C875}" type="pres">
      <dgm:prSet presAssocID="{E4A3D78F-C6DB-48D4-8FA2-933A96B010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3DAD52F4-A277-46FF-B08C-E467EFDD29A5}" type="pres">
      <dgm:prSet presAssocID="{E4A3D78F-C6DB-48D4-8FA2-933A96B01071}" presName="iconSpace" presStyleCnt="0"/>
      <dgm:spPr/>
    </dgm:pt>
    <dgm:pt modelId="{1D5F1CB6-EC48-4452-92FE-E48B8F816C94}" type="pres">
      <dgm:prSet presAssocID="{E4A3D78F-C6DB-48D4-8FA2-933A96B01071}" presName="parTx" presStyleLbl="revTx" presStyleIdx="2" presStyleCnt="6">
        <dgm:presLayoutVars>
          <dgm:chMax val="0"/>
          <dgm:chPref val="0"/>
        </dgm:presLayoutVars>
      </dgm:prSet>
      <dgm:spPr/>
    </dgm:pt>
    <dgm:pt modelId="{C126C9BB-A53E-409F-8899-5D080772D3A6}" type="pres">
      <dgm:prSet presAssocID="{E4A3D78F-C6DB-48D4-8FA2-933A96B01071}" presName="txSpace" presStyleCnt="0"/>
      <dgm:spPr/>
    </dgm:pt>
    <dgm:pt modelId="{845CEBC7-2947-4D01-BE52-99C40AEBF27C}" type="pres">
      <dgm:prSet presAssocID="{E4A3D78F-C6DB-48D4-8FA2-933A96B01071}" presName="desTx" presStyleLbl="revTx" presStyleIdx="3" presStyleCnt="6">
        <dgm:presLayoutVars/>
      </dgm:prSet>
      <dgm:spPr/>
    </dgm:pt>
    <dgm:pt modelId="{DD945201-0AC2-434B-83DE-C81DA3292B0D}" type="pres">
      <dgm:prSet presAssocID="{AABBEFCE-D15E-4075-8CA0-E898E2CD43D0}" presName="sibTrans" presStyleCnt="0"/>
      <dgm:spPr/>
    </dgm:pt>
    <dgm:pt modelId="{972D181E-0D36-45D3-95AC-B9C372040743}" type="pres">
      <dgm:prSet presAssocID="{957E9E6D-D0A4-452E-876A-6E5274E585D4}" presName="compNode" presStyleCnt="0"/>
      <dgm:spPr/>
    </dgm:pt>
    <dgm:pt modelId="{4B7A6E99-814A-42AD-97AD-86D6726B8518}" type="pres">
      <dgm:prSet presAssocID="{957E9E6D-D0A4-452E-876A-6E5274E585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D6E646E-9A0E-4C4F-B69B-B1B3DBB0AD3C}" type="pres">
      <dgm:prSet presAssocID="{957E9E6D-D0A4-452E-876A-6E5274E585D4}" presName="iconSpace" presStyleCnt="0"/>
      <dgm:spPr/>
    </dgm:pt>
    <dgm:pt modelId="{0A84413E-D1A1-4EAC-9A2C-29E4B60CDE44}" type="pres">
      <dgm:prSet presAssocID="{957E9E6D-D0A4-452E-876A-6E5274E585D4}" presName="parTx" presStyleLbl="revTx" presStyleIdx="4" presStyleCnt="6">
        <dgm:presLayoutVars>
          <dgm:chMax val="0"/>
          <dgm:chPref val="0"/>
        </dgm:presLayoutVars>
      </dgm:prSet>
      <dgm:spPr/>
    </dgm:pt>
    <dgm:pt modelId="{7869A25B-3FA3-4616-ADCA-C93D568EC42C}" type="pres">
      <dgm:prSet presAssocID="{957E9E6D-D0A4-452E-876A-6E5274E585D4}" presName="txSpace" presStyleCnt="0"/>
      <dgm:spPr/>
    </dgm:pt>
    <dgm:pt modelId="{C3C75812-3A89-40C6-BA3E-D1F4D4F425A1}" type="pres">
      <dgm:prSet presAssocID="{957E9E6D-D0A4-452E-876A-6E5274E585D4}" presName="desTx" presStyleLbl="revTx" presStyleIdx="5" presStyleCnt="6">
        <dgm:presLayoutVars/>
      </dgm:prSet>
      <dgm:spPr/>
    </dgm:pt>
  </dgm:ptLst>
  <dgm:cxnLst>
    <dgm:cxn modelId="{19796A18-735D-4C99-899A-1FBA7FFFA2B4}" srcId="{8B13AE67-97D4-4524-B289-1675CD7C96C5}" destId="{957E9E6D-D0A4-452E-876A-6E5274E585D4}" srcOrd="2" destOrd="0" parTransId="{A1E80870-0EF7-4BA1-B62E-FB2BE7044D52}" sibTransId="{D0301C84-649F-4CAF-8615-F73DF5C650FB}"/>
    <dgm:cxn modelId="{67182A1F-BA7E-4554-9742-1ADD80156A15}" srcId="{8B13AE67-97D4-4524-B289-1675CD7C96C5}" destId="{E4A3D78F-C6DB-48D4-8FA2-933A96B01071}" srcOrd="1" destOrd="0" parTransId="{5F7E6DEB-ADEE-4BD9-8CDC-F506B9AD0FA0}" sibTransId="{AABBEFCE-D15E-4075-8CA0-E898E2CD43D0}"/>
    <dgm:cxn modelId="{5A80F838-AF4B-4E67-B28E-D6ED7106CA18}" type="presOf" srcId="{E4A3D78F-C6DB-48D4-8FA2-933A96B01071}" destId="{1D5F1CB6-EC48-4452-92FE-E48B8F816C94}" srcOrd="0" destOrd="0" presId="urn:microsoft.com/office/officeart/2018/2/layout/IconLabelDescriptionList"/>
    <dgm:cxn modelId="{BBB5DB43-F4CA-4903-93A3-3E6AB54F93EC}" srcId="{8B13AE67-97D4-4524-B289-1675CD7C96C5}" destId="{89D61C71-0211-42A7-9FE3-10F7968763CF}" srcOrd="0" destOrd="0" parTransId="{976EE46B-BBFA-4638-99AB-1511B4609D47}" sibTransId="{A8EAF8F5-7148-4362-9FDA-FCBE57BF107B}"/>
    <dgm:cxn modelId="{B55F6447-8C1A-4667-9F6F-AF2E9B1521C1}" srcId="{957E9E6D-D0A4-452E-876A-6E5274E585D4}" destId="{4CF6D7F4-77EB-422B-B931-812F9086CBEE}" srcOrd="0" destOrd="0" parTransId="{1131E7DD-36FD-4E64-AF84-BCB93F08282A}" sibTransId="{28E19931-9982-4B64-B59F-1D4CCB72F684}"/>
    <dgm:cxn modelId="{7D41758B-A585-49E5-859A-6187FF7B5B0F}" srcId="{E4A3D78F-C6DB-48D4-8FA2-933A96B01071}" destId="{BD5D8348-8B36-4723-B31E-BDBD39C207C2}" srcOrd="1" destOrd="0" parTransId="{DE1BBF16-77C9-47E2-BBD4-EDC4036B8E00}" sibTransId="{A8DB7D7E-34AB-4E04-8E40-AE96CC52BB9F}"/>
    <dgm:cxn modelId="{42C1E28E-03A2-4FFF-B930-C5DC5BDB5FC0}" type="presOf" srcId="{957E9E6D-D0A4-452E-876A-6E5274E585D4}" destId="{0A84413E-D1A1-4EAC-9A2C-29E4B60CDE44}" srcOrd="0" destOrd="0" presId="urn:microsoft.com/office/officeart/2018/2/layout/IconLabelDescriptionList"/>
    <dgm:cxn modelId="{42574B94-1C91-4F50-AF52-55CABD9B4390}" type="presOf" srcId="{4CF6D7F4-77EB-422B-B931-812F9086CBEE}" destId="{C3C75812-3A89-40C6-BA3E-D1F4D4F425A1}" srcOrd="0" destOrd="0" presId="urn:microsoft.com/office/officeart/2018/2/layout/IconLabelDescriptionList"/>
    <dgm:cxn modelId="{C2944D9E-3751-4607-8DBC-5135AD08F002}" srcId="{957E9E6D-D0A4-452E-876A-6E5274E585D4}" destId="{F8C741A6-8663-4BAC-8F91-A541A0B80645}" srcOrd="1" destOrd="0" parTransId="{2BA0AA33-7F35-4CEA-8ED3-0813F0798E10}" sibTransId="{4C577B2F-1C8A-4A44-8985-D1648E3349A5}"/>
    <dgm:cxn modelId="{2E94B7AD-676F-41A7-9FE8-4D589161047D}" type="presOf" srcId="{F8C741A6-8663-4BAC-8F91-A541A0B80645}" destId="{C3C75812-3A89-40C6-BA3E-D1F4D4F425A1}" srcOrd="0" destOrd="1" presId="urn:microsoft.com/office/officeart/2018/2/layout/IconLabelDescriptionList"/>
    <dgm:cxn modelId="{607584CB-2B58-466A-B8E3-A7341DFB1AF1}" type="presOf" srcId="{8B13AE67-97D4-4524-B289-1675CD7C96C5}" destId="{30EE87E4-548F-466B-928D-E3758DABDD1D}" srcOrd="0" destOrd="0" presId="urn:microsoft.com/office/officeart/2018/2/layout/IconLabelDescriptionList"/>
    <dgm:cxn modelId="{6E24E1D6-E5A6-400B-93EC-5AE52C66CC3E}" type="presOf" srcId="{2AA81E44-B621-4968-A766-54B7B071EC24}" destId="{845CEBC7-2947-4D01-BE52-99C40AEBF27C}" srcOrd="0" destOrd="0" presId="urn:microsoft.com/office/officeart/2018/2/layout/IconLabelDescriptionList"/>
    <dgm:cxn modelId="{F77866DD-AB41-4C21-A763-122EB5154C5A}" type="presOf" srcId="{89D61C71-0211-42A7-9FE3-10F7968763CF}" destId="{F69EBB3C-61DB-45A3-9275-15F16D4C4833}" srcOrd="0" destOrd="0" presId="urn:microsoft.com/office/officeart/2018/2/layout/IconLabelDescriptionList"/>
    <dgm:cxn modelId="{B273E4EC-3E6A-45E5-AF4F-E68ED568B85A}" srcId="{E4A3D78F-C6DB-48D4-8FA2-933A96B01071}" destId="{2AA81E44-B621-4968-A766-54B7B071EC24}" srcOrd="0" destOrd="0" parTransId="{E6980B09-7001-4B79-9810-C3B1BD073696}" sibTransId="{12379F4D-E5FA-4EA3-9B27-BC78FC5DE3D5}"/>
    <dgm:cxn modelId="{27AB58FD-D5E7-4F2F-AB8D-6094AF6F2F7A}" type="presOf" srcId="{BD5D8348-8B36-4723-B31E-BDBD39C207C2}" destId="{845CEBC7-2947-4D01-BE52-99C40AEBF27C}" srcOrd="0" destOrd="1" presId="urn:microsoft.com/office/officeart/2018/2/layout/IconLabelDescriptionList"/>
    <dgm:cxn modelId="{2F92E8A1-5750-40AD-87FD-B65C074468D5}" type="presParOf" srcId="{30EE87E4-548F-466B-928D-E3758DABDD1D}" destId="{61CBB034-517E-40CD-801A-26B49A2A3F21}" srcOrd="0" destOrd="0" presId="urn:microsoft.com/office/officeart/2018/2/layout/IconLabelDescriptionList"/>
    <dgm:cxn modelId="{E35A8E82-4C11-4821-9722-C485E072858F}" type="presParOf" srcId="{61CBB034-517E-40CD-801A-26B49A2A3F21}" destId="{FFCD89E3-44D4-42D7-AD9D-90EB0110135C}" srcOrd="0" destOrd="0" presId="urn:microsoft.com/office/officeart/2018/2/layout/IconLabelDescriptionList"/>
    <dgm:cxn modelId="{CE55AB77-D6FD-4609-B95A-91F23040FE00}" type="presParOf" srcId="{61CBB034-517E-40CD-801A-26B49A2A3F21}" destId="{183711C6-2912-4D93-817A-B24133374A5E}" srcOrd="1" destOrd="0" presId="urn:microsoft.com/office/officeart/2018/2/layout/IconLabelDescriptionList"/>
    <dgm:cxn modelId="{09BBC9E6-D830-4254-B11B-F3F53638A05B}" type="presParOf" srcId="{61CBB034-517E-40CD-801A-26B49A2A3F21}" destId="{F69EBB3C-61DB-45A3-9275-15F16D4C4833}" srcOrd="2" destOrd="0" presId="urn:microsoft.com/office/officeart/2018/2/layout/IconLabelDescriptionList"/>
    <dgm:cxn modelId="{3006FA58-83A6-4567-ADD3-F05651BA2D36}" type="presParOf" srcId="{61CBB034-517E-40CD-801A-26B49A2A3F21}" destId="{FE5A69D3-272F-463B-91D5-68B698D49080}" srcOrd="3" destOrd="0" presId="urn:microsoft.com/office/officeart/2018/2/layout/IconLabelDescriptionList"/>
    <dgm:cxn modelId="{76B0FA7C-762E-4344-9977-5AE535E61D0D}" type="presParOf" srcId="{61CBB034-517E-40CD-801A-26B49A2A3F21}" destId="{28F19607-1B0D-440C-B01C-FEFA1B1807A9}" srcOrd="4" destOrd="0" presId="urn:microsoft.com/office/officeart/2018/2/layout/IconLabelDescriptionList"/>
    <dgm:cxn modelId="{37106E53-32F1-495F-BE65-0DF889757416}" type="presParOf" srcId="{30EE87E4-548F-466B-928D-E3758DABDD1D}" destId="{2637D476-0D2E-43C9-9929-4EDB13493E96}" srcOrd="1" destOrd="0" presId="urn:microsoft.com/office/officeart/2018/2/layout/IconLabelDescriptionList"/>
    <dgm:cxn modelId="{5A0685EC-D262-4794-88D9-3E6501A24FC5}" type="presParOf" srcId="{30EE87E4-548F-466B-928D-E3758DABDD1D}" destId="{D90AD32A-866E-4B8B-B05D-DA7D89802935}" srcOrd="2" destOrd="0" presId="urn:microsoft.com/office/officeart/2018/2/layout/IconLabelDescriptionList"/>
    <dgm:cxn modelId="{1F530342-33C6-4390-AA3E-77730D44205D}" type="presParOf" srcId="{D90AD32A-866E-4B8B-B05D-DA7D89802935}" destId="{BF10BAD5-541E-49E0-A6A2-82784873C875}" srcOrd="0" destOrd="0" presId="urn:microsoft.com/office/officeart/2018/2/layout/IconLabelDescriptionList"/>
    <dgm:cxn modelId="{6AD40858-086C-4272-8F60-3FE166169DF1}" type="presParOf" srcId="{D90AD32A-866E-4B8B-B05D-DA7D89802935}" destId="{3DAD52F4-A277-46FF-B08C-E467EFDD29A5}" srcOrd="1" destOrd="0" presId="urn:microsoft.com/office/officeart/2018/2/layout/IconLabelDescriptionList"/>
    <dgm:cxn modelId="{22A1FA62-8726-42C3-8980-136B9B0370CE}" type="presParOf" srcId="{D90AD32A-866E-4B8B-B05D-DA7D89802935}" destId="{1D5F1CB6-EC48-4452-92FE-E48B8F816C94}" srcOrd="2" destOrd="0" presId="urn:microsoft.com/office/officeart/2018/2/layout/IconLabelDescriptionList"/>
    <dgm:cxn modelId="{14683A9E-AAB0-4C5C-8931-ECA41B1F5200}" type="presParOf" srcId="{D90AD32A-866E-4B8B-B05D-DA7D89802935}" destId="{C126C9BB-A53E-409F-8899-5D080772D3A6}" srcOrd="3" destOrd="0" presId="urn:microsoft.com/office/officeart/2018/2/layout/IconLabelDescriptionList"/>
    <dgm:cxn modelId="{00C14FA2-2D1F-44FD-9722-5E8EC5DE06A1}" type="presParOf" srcId="{D90AD32A-866E-4B8B-B05D-DA7D89802935}" destId="{845CEBC7-2947-4D01-BE52-99C40AEBF27C}" srcOrd="4" destOrd="0" presId="urn:microsoft.com/office/officeart/2018/2/layout/IconLabelDescriptionList"/>
    <dgm:cxn modelId="{EF63D7FD-2C28-42EB-A226-EA0D22E7ADEB}" type="presParOf" srcId="{30EE87E4-548F-466B-928D-E3758DABDD1D}" destId="{DD945201-0AC2-434B-83DE-C81DA3292B0D}" srcOrd="3" destOrd="0" presId="urn:microsoft.com/office/officeart/2018/2/layout/IconLabelDescriptionList"/>
    <dgm:cxn modelId="{4947F44C-44F1-4F32-9A0E-F35B361241FD}" type="presParOf" srcId="{30EE87E4-548F-466B-928D-E3758DABDD1D}" destId="{972D181E-0D36-45D3-95AC-B9C372040743}" srcOrd="4" destOrd="0" presId="urn:microsoft.com/office/officeart/2018/2/layout/IconLabelDescriptionList"/>
    <dgm:cxn modelId="{3060152C-9F9B-44BC-9224-0D260D8CF9B4}" type="presParOf" srcId="{972D181E-0D36-45D3-95AC-B9C372040743}" destId="{4B7A6E99-814A-42AD-97AD-86D6726B8518}" srcOrd="0" destOrd="0" presId="urn:microsoft.com/office/officeart/2018/2/layout/IconLabelDescriptionList"/>
    <dgm:cxn modelId="{A2C61A39-BA26-4A5B-ADAF-03FE404FD20B}" type="presParOf" srcId="{972D181E-0D36-45D3-95AC-B9C372040743}" destId="{1D6E646E-9A0E-4C4F-B69B-B1B3DBB0AD3C}" srcOrd="1" destOrd="0" presId="urn:microsoft.com/office/officeart/2018/2/layout/IconLabelDescriptionList"/>
    <dgm:cxn modelId="{1AE6B199-5C2B-4C7D-8152-A051CFF94D86}" type="presParOf" srcId="{972D181E-0D36-45D3-95AC-B9C372040743}" destId="{0A84413E-D1A1-4EAC-9A2C-29E4B60CDE44}" srcOrd="2" destOrd="0" presId="urn:microsoft.com/office/officeart/2018/2/layout/IconLabelDescriptionList"/>
    <dgm:cxn modelId="{60718052-4F7E-47F6-B742-9941F0C0AF59}" type="presParOf" srcId="{972D181E-0D36-45D3-95AC-B9C372040743}" destId="{7869A25B-3FA3-4616-ADCA-C93D568EC42C}" srcOrd="3" destOrd="0" presId="urn:microsoft.com/office/officeart/2018/2/layout/IconLabelDescriptionList"/>
    <dgm:cxn modelId="{DE1838D4-3A69-41F8-987C-5FBDC231D610}" type="presParOf" srcId="{972D181E-0D36-45D3-95AC-B9C372040743}" destId="{C3C75812-3A89-40C6-BA3E-D1F4D4F425A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45B51C-55E0-471F-9627-C241558A327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1B1D6C-3429-4F81-A97B-374F52147FE6}">
      <dgm:prSet/>
      <dgm:spPr/>
      <dgm:t>
        <a:bodyPr/>
        <a:lstStyle/>
        <a:p>
          <a:r>
            <a:rPr lang="en-US"/>
            <a:t>Met a hair stylist who is currently having difficulty tracking the appointments of her customers</a:t>
          </a:r>
        </a:p>
      </dgm:t>
    </dgm:pt>
    <dgm:pt modelId="{F7406601-9622-4542-90D3-97809A31F324}" type="parTrans" cxnId="{B28B82A6-831F-451D-B4EA-F08372B4B0FD}">
      <dgm:prSet/>
      <dgm:spPr/>
      <dgm:t>
        <a:bodyPr/>
        <a:lstStyle/>
        <a:p>
          <a:endParaRPr lang="en-US"/>
        </a:p>
      </dgm:t>
    </dgm:pt>
    <dgm:pt modelId="{F92D082E-F392-4872-AA06-54B10A05CC37}" type="sibTrans" cxnId="{B28B82A6-831F-451D-B4EA-F08372B4B0FD}">
      <dgm:prSet/>
      <dgm:spPr/>
      <dgm:t>
        <a:bodyPr/>
        <a:lstStyle/>
        <a:p>
          <a:endParaRPr lang="en-US"/>
        </a:p>
      </dgm:t>
    </dgm:pt>
    <dgm:pt modelId="{8DC78841-7127-4AE6-965B-00A2378603DF}">
      <dgm:prSet/>
      <dgm:spPr/>
      <dgm:t>
        <a:bodyPr/>
        <a:lstStyle/>
        <a:p>
          <a:r>
            <a:rPr lang="en-US"/>
            <a:t>She needs a system that will help her streamline and manage the process better</a:t>
          </a:r>
        </a:p>
      </dgm:t>
    </dgm:pt>
    <dgm:pt modelId="{8630740A-D3B4-4250-906E-5D686C80084E}" type="parTrans" cxnId="{CD008E37-400C-40C4-8C99-05343636BFD2}">
      <dgm:prSet/>
      <dgm:spPr/>
      <dgm:t>
        <a:bodyPr/>
        <a:lstStyle/>
        <a:p>
          <a:endParaRPr lang="en-US"/>
        </a:p>
      </dgm:t>
    </dgm:pt>
    <dgm:pt modelId="{D6A42FA8-1BC4-4DC1-A570-327952C944AF}" type="sibTrans" cxnId="{CD008E37-400C-40C4-8C99-05343636BFD2}">
      <dgm:prSet/>
      <dgm:spPr/>
      <dgm:t>
        <a:bodyPr/>
        <a:lstStyle/>
        <a:p>
          <a:endParaRPr lang="en-US"/>
        </a:p>
      </dgm:t>
    </dgm:pt>
    <dgm:pt modelId="{31F9C055-EE8C-499F-BFDE-57F95A2D094C}" type="pres">
      <dgm:prSet presAssocID="{3745B51C-55E0-471F-9627-C241558A327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AD3350-2FF1-413A-9F4F-CAF6E6871990}" type="pres">
      <dgm:prSet presAssocID="{F51B1D6C-3429-4F81-A97B-374F52147FE6}" presName="root" presStyleCnt="0"/>
      <dgm:spPr/>
    </dgm:pt>
    <dgm:pt modelId="{0C429B86-9D3E-4E7C-ABBC-085E48AEA0E9}" type="pres">
      <dgm:prSet presAssocID="{F51B1D6C-3429-4F81-A97B-374F52147FE6}" presName="rootComposite" presStyleCnt="0"/>
      <dgm:spPr/>
    </dgm:pt>
    <dgm:pt modelId="{7406AEDA-86D1-400F-8B27-1A9686A71CF6}" type="pres">
      <dgm:prSet presAssocID="{F51B1D6C-3429-4F81-A97B-374F52147FE6}" presName="rootText" presStyleLbl="node1" presStyleIdx="0" presStyleCnt="2"/>
      <dgm:spPr/>
    </dgm:pt>
    <dgm:pt modelId="{BF5A30CB-D070-4509-9D17-2438F2C754C0}" type="pres">
      <dgm:prSet presAssocID="{F51B1D6C-3429-4F81-A97B-374F52147FE6}" presName="rootConnector" presStyleLbl="node1" presStyleIdx="0" presStyleCnt="2"/>
      <dgm:spPr/>
    </dgm:pt>
    <dgm:pt modelId="{1EE82263-8FB8-48DA-A939-4C864D196FF8}" type="pres">
      <dgm:prSet presAssocID="{F51B1D6C-3429-4F81-A97B-374F52147FE6}" presName="childShape" presStyleCnt="0"/>
      <dgm:spPr/>
    </dgm:pt>
    <dgm:pt modelId="{E85B5FB7-E4D8-4C66-81D9-FDE4E52B2902}" type="pres">
      <dgm:prSet presAssocID="{8DC78841-7127-4AE6-965B-00A2378603DF}" presName="root" presStyleCnt="0"/>
      <dgm:spPr/>
    </dgm:pt>
    <dgm:pt modelId="{CC808D45-26E8-4C69-925B-7D22F4D7CFB9}" type="pres">
      <dgm:prSet presAssocID="{8DC78841-7127-4AE6-965B-00A2378603DF}" presName="rootComposite" presStyleCnt="0"/>
      <dgm:spPr/>
    </dgm:pt>
    <dgm:pt modelId="{7D7DFA4F-3503-4E89-A6EA-09E56513E4E1}" type="pres">
      <dgm:prSet presAssocID="{8DC78841-7127-4AE6-965B-00A2378603DF}" presName="rootText" presStyleLbl="node1" presStyleIdx="1" presStyleCnt="2"/>
      <dgm:spPr/>
    </dgm:pt>
    <dgm:pt modelId="{764E25C1-5EAE-4C19-9196-3B49CC5FED64}" type="pres">
      <dgm:prSet presAssocID="{8DC78841-7127-4AE6-965B-00A2378603DF}" presName="rootConnector" presStyleLbl="node1" presStyleIdx="1" presStyleCnt="2"/>
      <dgm:spPr/>
    </dgm:pt>
    <dgm:pt modelId="{63F24B37-0224-4BC4-9293-9D58D2FADA38}" type="pres">
      <dgm:prSet presAssocID="{8DC78841-7127-4AE6-965B-00A2378603DF}" presName="childShape" presStyleCnt="0"/>
      <dgm:spPr/>
    </dgm:pt>
  </dgm:ptLst>
  <dgm:cxnLst>
    <dgm:cxn modelId="{CD008E37-400C-40C4-8C99-05343636BFD2}" srcId="{3745B51C-55E0-471F-9627-C241558A3273}" destId="{8DC78841-7127-4AE6-965B-00A2378603DF}" srcOrd="1" destOrd="0" parTransId="{8630740A-D3B4-4250-906E-5D686C80084E}" sibTransId="{D6A42FA8-1BC4-4DC1-A570-327952C944AF}"/>
    <dgm:cxn modelId="{3344CD78-B5FB-4BB1-A46C-A9DB56B4D5C2}" type="presOf" srcId="{8DC78841-7127-4AE6-965B-00A2378603DF}" destId="{7D7DFA4F-3503-4E89-A6EA-09E56513E4E1}" srcOrd="0" destOrd="0" presId="urn:microsoft.com/office/officeart/2005/8/layout/hierarchy3"/>
    <dgm:cxn modelId="{7296598E-321E-4639-8E86-30942B7D4B12}" type="presOf" srcId="{F51B1D6C-3429-4F81-A97B-374F52147FE6}" destId="{7406AEDA-86D1-400F-8B27-1A9686A71CF6}" srcOrd="0" destOrd="0" presId="urn:microsoft.com/office/officeart/2005/8/layout/hierarchy3"/>
    <dgm:cxn modelId="{B28B82A6-831F-451D-B4EA-F08372B4B0FD}" srcId="{3745B51C-55E0-471F-9627-C241558A3273}" destId="{F51B1D6C-3429-4F81-A97B-374F52147FE6}" srcOrd="0" destOrd="0" parTransId="{F7406601-9622-4542-90D3-97809A31F324}" sibTransId="{F92D082E-F392-4872-AA06-54B10A05CC37}"/>
    <dgm:cxn modelId="{9203E8A7-4334-4DBC-82BF-B286C652447A}" type="presOf" srcId="{F51B1D6C-3429-4F81-A97B-374F52147FE6}" destId="{BF5A30CB-D070-4509-9D17-2438F2C754C0}" srcOrd="1" destOrd="0" presId="urn:microsoft.com/office/officeart/2005/8/layout/hierarchy3"/>
    <dgm:cxn modelId="{7C8712BF-4ABD-4BDE-8E99-4DF0DCBFA499}" type="presOf" srcId="{3745B51C-55E0-471F-9627-C241558A3273}" destId="{31F9C055-EE8C-499F-BFDE-57F95A2D094C}" srcOrd="0" destOrd="0" presId="urn:microsoft.com/office/officeart/2005/8/layout/hierarchy3"/>
    <dgm:cxn modelId="{1829FBD3-34B5-482B-A8B4-29B811BC84B1}" type="presOf" srcId="{8DC78841-7127-4AE6-965B-00A2378603DF}" destId="{764E25C1-5EAE-4C19-9196-3B49CC5FED64}" srcOrd="1" destOrd="0" presId="urn:microsoft.com/office/officeart/2005/8/layout/hierarchy3"/>
    <dgm:cxn modelId="{F29F7FA3-7E4D-441B-AD70-22E11C4E4554}" type="presParOf" srcId="{31F9C055-EE8C-499F-BFDE-57F95A2D094C}" destId="{FDAD3350-2FF1-413A-9F4F-CAF6E6871990}" srcOrd="0" destOrd="0" presId="urn:microsoft.com/office/officeart/2005/8/layout/hierarchy3"/>
    <dgm:cxn modelId="{E11BE238-E158-470E-B779-E952F5451356}" type="presParOf" srcId="{FDAD3350-2FF1-413A-9F4F-CAF6E6871990}" destId="{0C429B86-9D3E-4E7C-ABBC-085E48AEA0E9}" srcOrd="0" destOrd="0" presId="urn:microsoft.com/office/officeart/2005/8/layout/hierarchy3"/>
    <dgm:cxn modelId="{7B0B61E7-8165-42D3-96A6-17B4D3D74CF6}" type="presParOf" srcId="{0C429B86-9D3E-4E7C-ABBC-085E48AEA0E9}" destId="{7406AEDA-86D1-400F-8B27-1A9686A71CF6}" srcOrd="0" destOrd="0" presId="urn:microsoft.com/office/officeart/2005/8/layout/hierarchy3"/>
    <dgm:cxn modelId="{30672468-01E5-4DAD-84C4-590D24DFA460}" type="presParOf" srcId="{0C429B86-9D3E-4E7C-ABBC-085E48AEA0E9}" destId="{BF5A30CB-D070-4509-9D17-2438F2C754C0}" srcOrd="1" destOrd="0" presId="urn:microsoft.com/office/officeart/2005/8/layout/hierarchy3"/>
    <dgm:cxn modelId="{39F37FBE-EE7C-4313-A199-45CD4D00D4E7}" type="presParOf" srcId="{FDAD3350-2FF1-413A-9F4F-CAF6E6871990}" destId="{1EE82263-8FB8-48DA-A939-4C864D196FF8}" srcOrd="1" destOrd="0" presId="urn:microsoft.com/office/officeart/2005/8/layout/hierarchy3"/>
    <dgm:cxn modelId="{DD2CC22C-ADFE-4561-B659-FFAE37F5C744}" type="presParOf" srcId="{31F9C055-EE8C-499F-BFDE-57F95A2D094C}" destId="{E85B5FB7-E4D8-4C66-81D9-FDE4E52B2902}" srcOrd="1" destOrd="0" presId="urn:microsoft.com/office/officeart/2005/8/layout/hierarchy3"/>
    <dgm:cxn modelId="{BB79D70F-BE69-45BD-A865-1C12A97428C7}" type="presParOf" srcId="{E85B5FB7-E4D8-4C66-81D9-FDE4E52B2902}" destId="{CC808D45-26E8-4C69-925B-7D22F4D7CFB9}" srcOrd="0" destOrd="0" presId="urn:microsoft.com/office/officeart/2005/8/layout/hierarchy3"/>
    <dgm:cxn modelId="{1C5795B3-5FC8-4103-A5CA-4FA84668812F}" type="presParOf" srcId="{CC808D45-26E8-4C69-925B-7D22F4D7CFB9}" destId="{7D7DFA4F-3503-4E89-A6EA-09E56513E4E1}" srcOrd="0" destOrd="0" presId="urn:microsoft.com/office/officeart/2005/8/layout/hierarchy3"/>
    <dgm:cxn modelId="{163AB72A-B0AE-4EFC-812C-CFC8AF23481B}" type="presParOf" srcId="{CC808D45-26E8-4C69-925B-7D22F4D7CFB9}" destId="{764E25C1-5EAE-4C19-9196-3B49CC5FED64}" srcOrd="1" destOrd="0" presId="urn:microsoft.com/office/officeart/2005/8/layout/hierarchy3"/>
    <dgm:cxn modelId="{559606E0-42B1-4131-A43E-09D3E1D27EFF}" type="presParOf" srcId="{E85B5FB7-E4D8-4C66-81D9-FDE4E52B2902}" destId="{63F24B37-0224-4BC4-9293-9D58D2FADA3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5EADF-FBA0-4C8E-9C60-C968FA7B2B81}" type="doc">
      <dgm:prSet loTypeId="urn:microsoft.com/office/officeart/2005/8/layout/arrow5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62EF15-C3B0-4AD0-A29A-397057E9A96E}">
      <dgm:prSet/>
      <dgm:spPr/>
      <dgm:t>
        <a:bodyPr/>
        <a:lstStyle/>
        <a:p>
          <a:r>
            <a:rPr lang="en-US"/>
            <a:t>I want to see what I have scheduled on a daily basis</a:t>
          </a:r>
        </a:p>
      </dgm:t>
    </dgm:pt>
    <dgm:pt modelId="{60910769-F11A-460D-A855-7AD25B53DCB3}" type="parTrans" cxnId="{39C29582-9377-4903-B3B9-2A330BE0DE27}">
      <dgm:prSet/>
      <dgm:spPr/>
      <dgm:t>
        <a:bodyPr/>
        <a:lstStyle/>
        <a:p>
          <a:endParaRPr lang="en-US"/>
        </a:p>
      </dgm:t>
    </dgm:pt>
    <dgm:pt modelId="{A4CD4B93-F4AE-4E68-9780-188352B61D03}" type="sibTrans" cxnId="{39C29582-9377-4903-B3B9-2A330BE0DE27}">
      <dgm:prSet/>
      <dgm:spPr/>
      <dgm:t>
        <a:bodyPr/>
        <a:lstStyle/>
        <a:p>
          <a:endParaRPr lang="en-US"/>
        </a:p>
      </dgm:t>
    </dgm:pt>
    <dgm:pt modelId="{8305E411-81C7-4EDE-B9A0-A3234600599F}">
      <dgm:prSet/>
      <dgm:spPr/>
      <dgm:t>
        <a:bodyPr/>
        <a:lstStyle/>
        <a:p>
          <a:r>
            <a:rPr lang="en-US" dirty="0"/>
            <a:t>I want to offer a menu of services to my clients</a:t>
          </a:r>
        </a:p>
      </dgm:t>
    </dgm:pt>
    <dgm:pt modelId="{00C972AF-B418-4FA1-967D-DC0B5FD4CFAF}" type="parTrans" cxnId="{28ABA7AA-E50E-4DD6-9630-163F917E8184}">
      <dgm:prSet/>
      <dgm:spPr/>
      <dgm:t>
        <a:bodyPr/>
        <a:lstStyle/>
        <a:p>
          <a:endParaRPr lang="en-US"/>
        </a:p>
      </dgm:t>
    </dgm:pt>
    <dgm:pt modelId="{AC5F66FD-DED6-45F4-A34D-ABF9E67243E8}" type="sibTrans" cxnId="{28ABA7AA-E50E-4DD6-9630-163F917E8184}">
      <dgm:prSet/>
      <dgm:spPr/>
      <dgm:t>
        <a:bodyPr/>
        <a:lstStyle/>
        <a:p>
          <a:endParaRPr lang="en-US"/>
        </a:p>
      </dgm:t>
    </dgm:pt>
    <dgm:pt modelId="{4EAF7F03-FF5A-448F-93D0-7CA3CC840D8D}">
      <dgm:prSet/>
      <dgm:spPr/>
      <dgm:t>
        <a:bodyPr/>
        <a:lstStyle/>
        <a:p>
          <a:r>
            <a:rPr lang="en-US" dirty="0"/>
            <a:t>I want my clients to be able to log in to choose services and schedule appointments</a:t>
          </a:r>
        </a:p>
      </dgm:t>
    </dgm:pt>
    <dgm:pt modelId="{002E4B80-6181-430D-A1C3-17DFF6D76C79}" type="parTrans" cxnId="{72F48A73-B6B5-45D1-A437-7063740C4D8A}">
      <dgm:prSet/>
      <dgm:spPr/>
      <dgm:t>
        <a:bodyPr/>
        <a:lstStyle/>
        <a:p>
          <a:endParaRPr lang="en-US"/>
        </a:p>
      </dgm:t>
    </dgm:pt>
    <dgm:pt modelId="{5366575D-DA26-40ED-A990-E7DAC8A9913F}" type="sibTrans" cxnId="{72F48A73-B6B5-45D1-A437-7063740C4D8A}">
      <dgm:prSet/>
      <dgm:spPr/>
      <dgm:t>
        <a:bodyPr/>
        <a:lstStyle/>
        <a:p>
          <a:endParaRPr lang="en-US"/>
        </a:p>
      </dgm:t>
    </dgm:pt>
    <dgm:pt modelId="{E1EAB286-7D94-4234-841A-F1727E0E9821}">
      <dgm:prSet/>
      <dgm:spPr/>
      <dgm:t>
        <a:bodyPr/>
        <a:lstStyle/>
        <a:p>
          <a:r>
            <a:rPr lang="en-US"/>
            <a:t>I want to be able to edit my schedule</a:t>
          </a:r>
        </a:p>
      </dgm:t>
    </dgm:pt>
    <dgm:pt modelId="{A3C55EC2-3435-43E4-810E-4329ECE1B29A}" type="parTrans" cxnId="{8C0534C6-797B-4A45-B87D-001325DB7579}">
      <dgm:prSet/>
      <dgm:spPr/>
      <dgm:t>
        <a:bodyPr/>
        <a:lstStyle/>
        <a:p>
          <a:endParaRPr lang="en-US"/>
        </a:p>
      </dgm:t>
    </dgm:pt>
    <dgm:pt modelId="{280C9D2D-96C1-47D6-84C3-45531EF64AEA}" type="sibTrans" cxnId="{8C0534C6-797B-4A45-B87D-001325DB7579}">
      <dgm:prSet/>
      <dgm:spPr/>
      <dgm:t>
        <a:bodyPr/>
        <a:lstStyle/>
        <a:p>
          <a:endParaRPr lang="en-US"/>
        </a:p>
      </dgm:t>
    </dgm:pt>
    <dgm:pt modelId="{35E834B8-92BF-4A58-B1BC-78C8D637025B}">
      <dgm:prSet/>
      <dgm:spPr/>
      <dgm:t>
        <a:bodyPr/>
        <a:lstStyle/>
        <a:p>
          <a:r>
            <a:rPr lang="en-US" dirty="0"/>
            <a:t>I want to be able to have basic contact information for my clients</a:t>
          </a:r>
        </a:p>
      </dgm:t>
    </dgm:pt>
    <dgm:pt modelId="{A697EFC5-D699-432A-924F-CF45216C1501}" type="parTrans" cxnId="{032625F7-5113-4A85-9DA1-3A2913FA4C77}">
      <dgm:prSet/>
      <dgm:spPr/>
      <dgm:t>
        <a:bodyPr/>
        <a:lstStyle/>
        <a:p>
          <a:endParaRPr lang="en-US"/>
        </a:p>
      </dgm:t>
    </dgm:pt>
    <dgm:pt modelId="{4F31F198-1D2C-4A3D-8AD4-DA343D7F544D}" type="sibTrans" cxnId="{032625F7-5113-4A85-9DA1-3A2913FA4C77}">
      <dgm:prSet/>
      <dgm:spPr/>
      <dgm:t>
        <a:bodyPr/>
        <a:lstStyle/>
        <a:p>
          <a:endParaRPr lang="en-US"/>
        </a:p>
      </dgm:t>
    </dgm:pt>
    <dgm:pt modelId="{36D800FA-E9EE-4258-B031-8F04991506EC}" type="pres">
      <dgm:prSet presAssocID="{2495EADF-FBA0-4C8E-9C60-C968FA7B2B81}" presName="diagram" presStyleCnt="0">
        <dgm:presLayoutVars>
          <dgm:dir/>
          <dgm:resizeHandles val="exact"/>
        </dgm:presLayoutVars>
      </dgm:prSet>
      <dgm:spPr/>
    </dgm:pt>
    <dgm:pt modelId="{A1019013-D3E5-40EF-AE0F-CAEAC1552090}" type="pres">
      <dgm:prSet presAssocID="{9162EF15-C3B0-4AD0-A29A-397057E9A96E}" presName="arrow" presStyleLbl="node1" presStyleIdx="0" presStyleCnt="5">
        <dgm:presLayoutVars>
          <dgm:bulletEnabled val="1"/>
        </dgm:presLayoutVars>
      </dgm:prSet>
      <dgm:spPr/>
    </dgm:pt>
    <dgm:pt modelId="{05C65B75-3341-4C00-B8A5-0AA14ED80028}" type="pres">
      <dgm:prSet presAssocID="{8305E411-81C7-4EDE-B9A0-A3234600599F}" presName="arrow" presStyleLbl="node1" presStyleIdx="1" presStyleCnt="5">
        <dgm:presLayoutVars>
          <dgm:bulletEnabled val="1"/>
        </dgm:presLayoutVars>
      </dgm:prSet>
      <dgm:spPr/>
    </dgm:pt>
    <dgm:pt modelId="{6B112E23-B2A3-497F-9E7B-AB774C6A047A}" type="pres">
      <dgm:prSet presAssocID="{4EAF7F03-FF5A-448F-93D0-7CA3CC840D8D}" presName="arrow" presStyleLbl="node1" presStyleIdx="2" presStyleCnt="5">
        <dgm:presLayoutVars>
          <dgm:bulletEnabled val="1"/>
        </dgm:presLayoutVars>
      </dgm:prSet>
      <dgm:spPr/>
    </dgm:pt>
    <dgm:pt modelId="{97FF0769-456A-40A7-AA6D-F1F04B627075}" type="pres">
      <dgm:prSet presAssocID="{E1EAB286-7D94-4234-841A-F1727E0E9821}" presName="arrow" presStyleLbl="node1" presStyleIdx="3" presStyleCnt="5">
        <dgm:presLayoutVars>
          <dgm:bulletEnabled val="1"/>
        </dgm:presLayoutVars>
      </dgm:prSet>
      <dgm:spPr/>
    </dgm:pt>
    <dgm:pt modelId="{48CA3461-A0CA-4C85-8BA6-48484083A4D8}" type="pres">
      <dgm:prSet presAssocID="{35E834B8-92BF-4A58-B1BC-78C8D637025B}" presName="arrow" presStyleLbl="node1" presStyleIdx="4" presStyleCnt="5">
        <dgm:presLayoutVars>
          <dgm:bulletEnabled val="1"/>
        </dgm:presLayoutVars>
      </dgm:prSet>
      <dgm:spPr/>
    </dgm:pt>
  </dgm:ptLst>
  <dgm:cxnLst>
    <dgm:cxn modelId="{6937CA5F-6A11-47A3-BE11-FE4C03E77B0F}" type="presOf" srcId="{35E834B8-92BF-4A58-B1BC-78C8D637025B}" destId="{48CA3461-A0CA-4C85-8BA6-48484083A4D8}" srcOrd="0" destOrd="0" presId="urn:microsoft.com/office/officeart/2005/8/layout/arrow5"/>
    <dgm:cxn modelId="{26394361-C9CA-4297-8463-ACCF8730A251}" type="presOf" srcId="{E1EAB286-7D94-4234-841A-F1727E0E9821}" destId="{97FF0769-456A-40A7-AA6D-F1F04B627075}" srcOrd="0" destOrd="0" presId="urn:microsoft.com/office/officeart/2005/8/layout/arrow5"/>
    <dgm:cxn modelId="{72F48A73-B6B5-45D1-A437-7063740C4D8A}" srcId="{2495EADF-FBA0-4C8E-9C60-C968FA7B2B81}" destId="{4EAF7F03-FF5A-448F-93D0-7CA3CC840D8D}" srcOrd="2" destOrd="0" parTransId="{002E4B80-6181-430D-A1C3-17DFF6D76C79}" sibTransId="{5366575D-DA26-40ED-A990-E7DAC8A9913F}"/>
    <dgm:cxn modelId="{39C29582-9377-4903-B3B9-2A330BE0DE27}" srcId="{2495EADF-FBA0-4C8E-9C60-C968FA7B2B81}" destId="{9162EF15-C3B0-4AD0-A29A-397057E9A96E}" srcOrd="0" destOrd="0" parTransId="{60910769-F11A-460D-A855-7AD25B53DCB3}" sibTransId="{A4CD4B93-F4AE-4E68-9780-188352B61D03}"/>
    <dgm:cxn modelId="{3CE9528A-DF4C-4174-9C08-7FF986ED764D}" type="presOf" srcId="{8305E411-81C7-4EDE-B9A0-A3234600599F}" destId="{05C65B75-3341-4C00-B8A5-0AA14ED80028}" srcOrd="0" destOrd="0" presId="urn:microsoft.com/office/officeart/2005/8/layout/arrow5"/>
    <dgm:cxn modelId="{8189F59A-29AC-4550-9362-A9E66E0B9400}" type="presOf" srcId="{4EAF7F03-FF5A-448F-93D0-7CA3CC840D8D}" destId="{6B112E23-B2A3-497F-9E7B-AB774C6A047A}" srcOrd="0" destOrd="0" presId="urn:microsoft.com/office/officeart/2005/8/layout/arrow5"/>
    <dgm:cxn modelId="{D1FD67A7-C05C-462A-8B4C-E0972E72E007}" type="presOf" srcId="{9162EF15-C3B0-4AD0-A29A-397057E9A96E}" destId="{A1019013-D3E5-40EF-AE0F-CAEAC1552090}" srcOrd="0" destOrd="0" presId="urn:microsoft.com/office/officeart/2005/8/layout/arrow5"/>
    <dgm:cxn modelId="{28ABA7AA-E50E-4DD6-9630-163F917E8184}" srcId="{2495EADF-FBA0-4C8E-9C60-C968FA7B2B81}" destId="{8305E411-81C7-4EDE-B9A0-A3234600599F}" srcOrd="1" destOrd="0" parTransId="{00C972AF-B418-4FA1-967D-DC0B5FD4CFAF}" sibTransId="{AC5F66FD-DED6-45F4-A34D-ABF9E67243E8}"/>
    <dgm:cxn modelId="{8C0534C6-797B-4A45-B87D-001325DB7579}" srcId="{2495EADF-FBA0-4C8E-9C60-C968FA7B2B81}" destId="{E1EAB286-7D94-4234-841A-F1727E0E9821}" srcOrd="3" destOrd="0" parTransId="{A3C55EC2-3435-43E4-810E-4329ECE1B29A}" sibTransId="{280C9D2D-96C1-47D6-84C3-45531EF64AEA}"/>
    <dgm:cxn modelId="{18680FD2-07D0-47A2-B35D-B4D7B4D580A8}" type="presOf" srcId="{2495EADF-FBA0-4C8E-9C60-C968FA7B2B81}" destId="{36D800FA-E9EE-4258-B031-8F04991506EC}" srcOrd="0" destOrd="0" presId="urn:microsoft.com/office/officeart/2005/8/layout/arrow5"/>
    <dgm:cxn modelId="{032625F7-5113-4A85-9DA1-3A2913FA4C77}" srcId="{2495EADF-FBA0-4C8E-9C60-C968FA7B2B81}" destId="{35E834B8-92BF-4A58-B1BC-78C8D637025B}" srcOrd="4" destOrd="0" parTransId="{A697EFC5-D699-432A-924F-CF45216C1501}" sibTransId="{4F31F198-1D2C-4A3D-8AD4-DA343D7F544D}"/>
    <dgm:cxn modelId="{A6A535EB-19A3-4242-965F-C574376731A0}" type="presParOf" srcId="{36D800FA-E9EE-4258-B031-8F04991506EC}" destId="{A1019013-D3E5-40EF-AE0F-CAEAC1552090}" srcOrd="0" destOrd="0" presId="urn:microsoft.com/office/officeart/2005/8/layout/arrow5"/>
    <dgm:cxn modelId="{20140635-1A1C-41F0-9E6A-EAEF7C7D86E4}" type="presParOf" srcId="{36D800FA-E9EE-4258-B031-8F04991506EC}" destId="{05C65B75-3341-4C00-B8A5-0AA14ED80028}" srcOrd="1" destOrd="0" presId="urn:microsoft.com/office/officeart/2005/8/layout/arrow5"/>
    <dgm:cxn modelId="{DE4AA6AA-9E0B-41FB-997F-04E8E0263D7F}" type="presParOf" srcId="{36D800FA-E9EE-4258-B031-8F04991506EC}" destId="{6B112E23-B2A3-497F-9E7B-AB774C6A047A}" srcOrd="2" destOrd="0" presId="urn:microsoft.com/office/officeart/2005/8/layout/arrow5"/>
    <dgm:cxn modelId="{A9406AB7-E881-4FB9-B845-5DD3EAD932B2}" type="presParOf" srcId="{36D800FA-E9EE-4258-B031-8F04991506EC}" destId="{97FF0769-456A-40A7-AA6D-F1F04B627075}" srcOrd="3" destOrd="0" presId="urn:microsoft.com/office/officeart/2005/8/layout/arrow5"/>
    <dgm:cxn modelId="{D87AAEB0-CEA0-4A06-BCB6-F65BF4D6CD63}" type="presParOf" srcId="{36D800FA-E9EE-4258-B031-8F04991506EC}" destId="{48CA3461-A0CA-4C85-8BA6-48484083A4D8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87035C-466D-4076-A74C-53EE70941B3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BE61CF-C202-48B1-A83C-18F40E267D3B}">
      <dgm:prSet/>
      <dgm:spPr/>
      <dgm:t>
        <a:bodyPr/>
        <a:lstStyle/>
        <a:p>
          <a:r>
            <a:rPr lang="en-US"/>
            <a:t>Technologies Used</a:t>
          </a:r>
        </a:p>
      </dgm:t>
    </dgm:pt>
    <dgm:pt modelId="{9397674D-1D12-46CB-B56E-625CD70F844C}" type="parTrans" cxnId="{530F50DE-A3B1-45F7-89EC-EEDB0BF45CCC}">
      <dgm:prSet/>
      <dgm:spPr/>
      <dgm:t>
        <a:bodyPr/>
        <a:lstStyle/>
        <a:p>
          <a:endParaRPr lang="en-US"/>
        </a:p>
      </dgm:t>
    </dgm:pt>
    <dgm:pt modelId="{51A0C4BD-498F-49B5-B14B-29A1F86D0C27}" type="sibTrans" cxnId="{530F50DE-A3B1-45F7-89EC-EEDB0BF45CCC}">
      <dgm:prSet/>
      <dgm:spPr/>
      <dgm:t>
        <a:bodyPr/>
        <a:lstStyle/>
        <a:p>
          <a:endParaRPr lang="en-US"/>
        </a:p>
      </dgm:t>
    </dgm:pt>
    <dgm:pt modelId="{4AAEF820-ED38-4666-9E71-A615C71DBB5B}">
      <dgm:prSet/>
      <dgm:spPr/>
      <dgm:t>
        <a:bodyPr/>
        <a:lstStyle/>
        <a:p>
          <a:r>
            <a:rPr lang="en-US"/>
            <a:t>Breakdown of tasks and roles</a:t>
          </a:r>
        </a:p>
      </dgm:t>
    </dgm:pt>
    <dgm:pt modelId="{C811D364-A0CE-4A27-823D-F44957750143}" type="parTrans" cxnId="{6D98E662-7C11-4BDE-B52D-595B369A73F9}">
      <dgm:prSet/>
      <dgm:spPr/>
      <dgm:t>
        <a:bodyPr/>
        <a:lstStyle/>
        <a:p>
          <a:endParaRPr lang="en-US"/>
        </a:p>
      </dgm:t>
    </dgm:pt>
    <dgm:pt modelId="{46390E6F-41E9-4E0E-8813-188CD306D599}" type="sibTrans" cxnId="{6D98E662-7C11-4BDE-B52D-595B369A73F9}">
      <dgm:prSet/>
      <dgm:spPr/>
      <dgm:t>
        <a:bodyPr/>
        <a:lstStyle/>
        <a:p>
          <a:endParaRPr lang="en-US"/>
        </a:p>
      </dgm:t>
    </dgm:pt>
    <dgm:pt modelId="{AA43D7ED-83CB-418B-9CE6-C7B9AF18F87D}">
      <dgm:prSet/>
      <dgm:spPr/>
      <dgm:t>
        <a:bodyPr/>
        <a:lstStyle/>
        <a:p>
          <a:r>
            <a:rPr lang="en-US"/>
            <a:t>Challenges</a:t>
          </a:r>
        </a:p>
      </dgm:t>
    </dgm:pt>
    <dgm:pt modelId="{01A67EAB-71FE-4387-898B-3D32FCA17757}" type="parTrans" cxnId="{53D05399-4481-44D5-BA4B-A06B6FD96D2A}">
      <dgm:prSet/>
      <dgm:spPr/>
      <dgm:t>
        <a:bodyPr/>
        <a:lstStyle/>
        <a:p>
          <a:endParaRPr lang="en-US"/>
        </a:p>
      </dgm:t>
    </dgm:pt>
    <dgm:pt modelId="{68DF648F-FBDC-44D4-9B53-1CFFB1B2118F}" type="sibTrans" cxnId="{53D05399-4481-44D5-BA4B-A06B6FD96D2A}">
      <dgm:prSet/>
      <dgm:spPr/>
      <dgm:t>
        <a:bodyPr/>
        <a:lstStyle/>
        <a:p>
          <a:endParaRPr lang="en-US"/>
        </a:p>
      </dgm:t>
    </dgm:pt>
    <dgm:pt modelId="{BFAE6D82-8C84-48E3-9026-1D0218A3BC08}">
      <dgm:prSet/>
      <dgm:spPr/>
      <dgm:t>
        <a:bodyPr/>
        <a:lstStyle/>
        <a:p>
          <a:r>
            <a:rPr lang="en-US"/>
            <a:t>Successes</a:t>
          </a:r>
        </a:p>
      </dgm:t>
    </dgm:pt>
    <dgm:pt modelId="{5A278F6A-C811-4907-AFE3-E7F0D1AA9BA0}" type="parTrans" cxnId="{429151F8-9507-4E8D-B3FC-EF74CC6002BF}">
      <dgm:prSet/>
      <dgm:spPr/>
      <dgm:t>
        <a:bodyPr/>
        <a:lstStyle/>
        <a:p>
          <a:endParaRPr lang="en-US"/>
        </a:p>
      </dgm:t>
    </dgm:pt>
    <dgm:pt modelId="{E4E27DF6-9632-42FC-97F8-9455122ABF7E}" type="sibTrans" cxnId="{429151F8-9507-4E8D-B3FC-EF74CC6002BF}">
      <dgm:prSet/>
      <dgm:spPr/>
      <dgm:t>
        <a:bodyPr/>
        <a:lstStyle/>
        <a:p>
          <a:endParaRPr lang="en-US"/>
        </a:p>
      </dgm:t>
    </dgm:pt>
    <dgm:pt modelId="{0B72753D-E152-47D9-9D7D-CF3F28C39FB5}" type="pres">
      <dgm:prSet presAssocID="{CD87035C-466D-4076-A74C-53EE70941B38}" presName="outerComposite" presStyleCnt="0">
        <dgm:presLayoutVars>
          <dgm:chMax val="5"/>
          <dgm:dir/>
          <dgm:resizeHandles val="exact"/>
        </dgm:presLayoutVars>
      </dgm:prSet>
      <dgm:spPr/>
    </dgm:pt>
    <dgm:pt modelId="{6CD80ED3-058F-4E34-87CA-8013CFFFD1C0}" type="pres">
      <dgm:prSet presAssocID="{CD87035C-466D-4076-A74C-53EE70941B38}" presName="dummyMaxCanvas" presStyleCnt="0">
        <dgm:presLayoutVars/>
      </dgm:prSet>
      <dgm:spPr/>
    </dgm:pt>
    <dgm:pt modelId="{62A86522-F425-43AB-92F0-3551278823A8}" type="pres">
      <dgm:prSet presAssocID="{CD87035C-466D-4076-A74C-53EE70941B38}" presName="FourNodes_1" presStyleLbl="node1" presStyleIdx="0" presStyleCnt="4">
        <dgm:presLayoutVars>
          <dgm:bulletEnabled val="1"/>
        </dgm:presLayoutVars>
      </dgm:prSet>
      <dgm:spPr/>
    </dgm:pt>
    <dgm:pt modelId="{D9F33403-956C-4E2D-A2B1-68000CDCFBDA}" type="pres">
      <dgm:prSet presAssocID="{CD87035C-466D-4076-A74C-53EE70941B38}" presName="FourNodes_2" presStyleLbl="node1" presStyleIdx="1" presStyleCnt="4">
        <dgm:presLayoutVars>
          <dgm:bulletEnabled val="1"/>
        </dgm:presLayoutVars>
      </dgm:prSet>
      <dgm:spPr/>
    </dgm:pt>
    <dgm:pt modelId="{DBE272AA-B8B5-45F0-94DD-B163FB6B0233}" type="pres">
      <dgm:prSet presAssocID="{CD87035C-466D-4076-A74C-53EE70941B38}" presName="FourNodes_3" presStyleLbl="node1" presStyleIdx="2" presStyleCnt="4">
        <dgm:presLayoutVars>
          <dgm:bulletEnabled val="1"/>
        </dgm:presLayoutVars>
      </dgm:prSet>
      <dgm:spPr/>
    </dgm:pt>
    <dgm:pt modelId="{C0F1D205-2A43-4EB5-B55C-B227FF5A2A1E}" type="pres">
      <dgm:prSet presAssocID="{CD87035C-466D-4076-A74C-53EE70941B38}" presName="FourNodes_4" presStyleLbl="node1" presStyleIdx="3" presStyleCnt="4">
        <dgm:presLayoutVars>
          <dgm:bulletEnabled val="1"/>
        </dgm:presLayoutVars>
      </dgm:prSet>
      <dgm:spPr/>
    </dgm:pt>
    <dgm:pt modelId="{D28B34D2-B41A-40A3-94D8-22133569FC4A}" type="pres">
      <dgm:prSet presAssocID="{CD87035C-466D-4076-A74C-53EE70941B38}" presName="FourConn_1-2" presStyleLbl="fgAccFollowNode1" presStyleIdx="0" presStyleCnt="3">
        <dgm:presLayoutVars>
          <dgm:bulletEnabled val="1"/>
        </dgm:presLayoutVars>
      </dgm:prSet>
      <dgm:spPr/>
    </dgm:pt>
    <dgm:pt modelId="{083BD673-12A7-4389-8400-E7986D3554A8}" type="pres">
      <dgm:prSet presAssocID="{CD87035C-466D-4076-A74C-53EE70941B38}" presName="FourConn_2-3" presStyleLbl="fgAccFollowNode1" presStyleIdx="1" presStyleCnt="3">
        <dgm:presLayoutVars>
          <dgm:bulletEnabled val="1"/>
        </dgm:presLayoutVars>
      </dgm:prSet>
      <dgm:spPr/>
    </dgm:pt>
    <dgm:pt modelId="{5FF1CFEB-3702-4D80-B895-5C6F8B0B698F}" type="pres">
      <dgm:prSet presAssocID="{CD87035C-466D-4076-A74C-53EE70941B38}" presName="FourConn_3-4" presStyleLbl="fgAccFollowNode1" presStyleIdx="2" presStyleCnt="3">
        <dgm:presLayoutVars>
          <dgm:bulletEnabled val="1"/>
        </dgm:presLayoutVars>
      </dgm:prSet>
      <dgm:spPr/>
    </dgm:pt>
    <dgm:pt modelId="{115F3208-0284-46B1-A555-4FD4FA009AC2}" type="pres">
      <dgm:prSet presAssocID="{CD87035C-466D-4076-A74C-53EE70941B38}" presName="FourNodes_1_text" presStyleLbl="node1" presStyleIdx="3" presStyleCnt="4">
        <dgm:presLayoutVars>
          <dgm:bulletEnabled val="1"/>
        </dgm:presLayoutVars>
      </dgm:prSet>
      <dgm:spPr/>
    </dgm:pt>
    <dgm:pt modelId="{0E252A0C-B26E-4535-AD87-2B0C0EEB72E4}" type="pres">
      <dgm:prSet presAssocID="{CD87035C-466D-4076-A74C-53EE70941B38}" presName="FourNodes_2_text" presStyleLbl="node1" presStyleIdx="3" presStyleCnt="4">
        <dgm:presLayoutVars>
          <dgm:bulletEnabled val="1"/>
        </dgm:presLayoutVars>
      </dgm:prSet>
      <dgm:spPr/>
    </dgm:pt>
    <dgm:pt modelId="{34C52AA8-9BEA-41A0-A14F-90D9DBD306D7}" type="pres">
      <dgm:prSet presAssocID="{CD87035C-466D-4076-A74C-53EE70941B38}" presName="FourNodes_3_text" presStyleLbl="node1" presStyleIdx="3" presStyleCnt="4">
        <dgm:presLayoutVars>
          <dgm:bulletEnabled val="1"/>
        </dgm:presLayoutVars>
      </dgm:prSet>
      <dgm:spPr/>
    </dgm:pt>
    <dgm:pt modelId="{B3A39B9B-B47D-4433-8F23-00E9D0DB85D3}" type="pres">
      <dgm:prSet presAssocID="{CD87035C-466D-4076-A74C-53EE70941B3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402901A-5EC2-434B-AB78-979029A2682E}" type="presOf" srcId="{4AAEF820-ED38-4666-9E71-A615C71DBB5B}" destId="{D9F33403-956C-4E2D-A2B1-68000CDCFBDA}" srcOrd="0" destOrd="0" presId="urn:microsoft.com/office/officeart/2005/8/layout/vProcess5"/>
    <dgm:cxn modelId="{5C740A1D-18F7-4B6B-A99C-A4E5E97D9D38}" type="presOf" srcId="{68DF648F-FBDC-44D4-9B53-1CFFB1B2118F}" destId="{5FF1CFEB-3702-4D80-B895-5C6F8B0B698F}" srcOrd="0" destOrd="0" presId="urn:microsoft.com/office/officeart/2005/8/layout/vProcess5"/>
    <dgm:cxn modelId="{6D98E662-7C11-4BDE-B52D-595B369A73F9}" srcId="{CD87035C-466D-4076-A74C-53EE70941B38}" destId="{4AAEF820-ED38-4666-9E71-A615C71DBB5B}" srcOrd="1" destOrd="0" parTransId="{C811D364-A0CE-4A27-823D-F44957750143}" sibTransId="{46390E6F-41E9-4E0E-8813-188CD306D599}"/>
    <dgm:cxn modelId="{964E2764-56C4-44C0-B992-4C037CCAFCEB}" type="presOf" srcId="{AA43D7ED-83CB-418B-9CE6-C7B9AF18F87D}" destId="{34C52AA8-9BEA-41A0-A14F-90D9DBD306D7}" srcOrd="1" destOrd="0" presId="urn:microsoft.com/office/officeart/2005/8/layout/vProcess5"/>
    <dgm:cxn modelId="{135B566B-0CAE-46A0-92AC-7EA165C1C8A5}" type="presOf" srcId="{8ABE61CF-C202-48B1-A83C-18F40E267D3B}" destId="{62A86522-F425-43AB-92F0-3551278823A8}" srcOrd="0" destOrd="0" presId="urn:microsoft.com/office/officeart/2005/8/layout/vProcess5"/>
    <dgm:cxn modelId="{40BC3D6E-25C8-4CD5-8FB3-F23B8C320C5C}" type="presOf" srcId="{46390E6F-41E9-4E0E-8813-188CD306D599}" destId="{083BD673-12A7-4389-8400-E7986D3554A8}" srcOrd="0" destOrd="0" presId="urn:microsoft.com/office/officeart/2005/8/layout/vProcess5"/>
    <dgm:cxn modelId="{C52AE64E-E754-46CC-A625-466B8C7DF6ED}" type="presOf" srcId="{51A0C4BD-498F-49B5-B14B-29A1F86D0C27}" destId="{D28B34D2-B41A-40A3-94D8-22133569FC4A}" srcOrd="0" destOrd="0" presId="urn:microsoft.com/office/officeart/2005/8/layout/vProcess5"/>
    <dgm:cxn modelId="{9ADB6088-F6E8-4B6D-BCFB-999DA7140CEB}" type="presOf" srcId="{4AAEF820-ED38-4666-9E71-A615C71DBB5B}" destId="{0E252A0C-B26E-4535-AD87-2B0C0EEB72E4}" srcOrd="1" destOrd="0" presId="urn:microsoft.com/office/officeart/2005/8/layout/vProcess5"/>
    <dgm:cxn modelId="{AC186789-DB56-4C74-9DC1-E4A14B76C810}" type="presOf" srcId="{AA43D7ED-83CB-418B-9CE6-C7B9AF18F87D}" destId="{DBE272AA-B8B5-45F0-94DD-B163FB6B0233}" srcOrd="0" destOrd="0" presId="urn:microsoft.com/office/officeart/2005/8/layout/vProcess5"/>
    <dgm:cxn modelId="{06A8CC94-9CAA-444E-A5B8-9DE3F05D2F9B}" type="presOf" srcId="{CD87035C-466D-4076-A74C-53EE70941B38}" destId="{0B72753D-E152-47D9-9D7D-CF3F28C39FB5}" srcOrd="0" destOrd="0" presId="urn:microsoft.com/office/officeart/2005/8/layout/vProcess5"/>
    <dgm:cxn modelId="{53D05399-4481-44D5-BA4B-A06B6FD96D2A}" srcId="{CD87035C-466D-4076-A74C-53EE70941B38}" destId="{AA43D7ED-83CB-418B-9CE6-C7B9AF18F87D}" srcOrd="2" destOrd="0" parTransId="{01A67EAB-71FE-4387-898B-3D32FCA17757}" sibTransId="{68DF648F-FBDC-44D4-9B53-1CFFB1B2118F}"/>
    <dgm:cxn modelId="{9A1B24AE-777B-4D70-8B69-7C3C27B59F5F}" type="presOf" srcId="{BFAE6D82-8C84-48E3-9026-1D0218A3BC08}" destId="{C0F1D205-2A43-4EB5-B55C-B227FF5A2A1E}" srcOrd="0" destOrd="0" presId="urn:microsoft.com/office/officeart/2005/8/layout/vProcess5"/>
    <dgm:cxn modelId="{844250B6-6E80-4053-AB02-B8202ECD3942}" type="presOf" srcId="{BFAE6D82-8C84-48E3-9026-1D0218A3BC08}" destId="{B3A39B9B-B47D-4433-8F23-00E9D0DB85D3}" srcOrd="1" destOrd="0" presId="urn:microsoft.com/office/officeart/2005/8/layout/vProcess5"/>
    <dgm:cxn modelId="{530F50DE-A3B1-45F7-89EC-EEDB0BF45CCC}" srcId="{CD87035C-466D-4076-A74C-53EE70941B38}" destId="{8ABE61CF-C202-48B1-A83C-18F40E267D3B}" srcOrd="0" destOrd="0" parTransId="{9397674D-1D12-46CB-B56E-625CD70F844C}" sibTransId="{51A0C4BD-498F-49B5-B14B-29A1F86D0C27}"/>
    <dgm:cxn modelId="{746531F2-F271-487E-8E70-3BDA42575D82}" type="presOf" srcId="{8ABE61CF-C202-48B1-A83C-18F40E267D3B}" destId="{115F3208-0284-46B1-A555-4FD4FA009AC2}" srcOrd="1" destOrd="0" presId="urn:microsoft.com/office/officeart/2005/8/layout/vProcess5"/>
    <dgm:cxn modelId="{429151F8-9507-4E8D-B3FC-EF74CC6002BF}" srcId="{CD87035C-466D-4076-A74C-53EE70941B38}" destId="{BFAE6D82-8C84-48E3-9026-1D0218A3BC08}" srcOrd="3" destOrd="0" parTransId="{5A278F6A-C811-4907-AFE3-E7F0D1AA9BA0}" sibTransId="{E4E27DF6-9632-42FC-97F8-9455122ABF7E}"/>
    <dgm:cxn modelId="{F658DC74-1124-478B-80DE-20569D83520B}" type="presParOf" srcId="{0B72753D-E152-47D9-9D7D-CF3F28C39FB5}" destId="{6CD80ED3-058F-4E34-87CA-8013CFFFD1C0}" srcOrd="0" destOrd="0" presId="urn:microsoft.com/office/officeart/2005/8/layout/vProcess5"/>
    <dgm:cxn modelId="{F829BA66-3A9C-4160-A234-1214021F6EE8}" type="presParOf" srcId="{0B72753D-E152-47D9-9D7D-CF3F28C39FB5}" destId="{62A86522-F425-43AB-92F0-3551278823A8}" srcOrd="1" destOrd="0" presId="urn:microsoft.com/office/officeart/2005/8/layout/vProcess5"/>
    <dgm:cxn modelId="{9EF80EAC-96BC-4356-ABE6-14A866F8B455}" type="presParOf" srcId="{0B72753D-E152-47D9-9D7D-CF3F28C39FB5}" destId="{D9F33403-956C-4E2D-A2B1-68000CDCFBDA}" srcOrd="2" destOrd="0" presId="urn:microsoft.com/office/officeart/2005/8/layout/vProcess5"/>
    <dgm:cxn modelId="{C32B5578-92D9-40C8-B659-60F3B8B5C6AA}" type="presParOf" srcId="{0B72753D-E152-47D9-9D7D-CF3F28C39FB5}" destId="{DBE272AA-B8B5-45F0-94DD-B163FB6B0233}" srcOrd="3" destOrd="0" presId="urn:microsoft.com/office/officeart/2005/8/layout/vProcess5"/>
    <dgm:cxn modelId="{8F95FA18-54B1-4BFD-8B28-0CBAE185CCF0}" type="presParOf" srcId="{0B72753D-E152-47D9-9D7D-CF3F28C39FB5}" destId="{C0F1D205-2A43-4EB5-B55C-B227FF5A2A1E}" srcOrd="4" destOrd="0" presId="urn:microsoft.com/office/officeart/2005/8/layout/vProcess5"/>
    <dgm:cxn modelId="{D3117D94-F53F-4142-9E8B-3FEB07BD6863}" type="presParOf" srcId="{0B72753D-E152-47D9-9D7D-CF3F28C39FB5}" destId="{D28B34D2-B41A-40A3-94D8-22133569FC4A}" srcOrd="5" destOrd="0" presId="urn:microsoft.com/office/officeart/2005/8/layout/vProcess5"/>
    <dgm:cxn modelId="{B759486A-60F3-4F9A-8636-555C4E42D7FC}" type="presParOf" srcId="{0B72753D-E152-47D9-9D7D-CF3F28C39FB5}" destId="{083BD673-12A7-4389-8400-E7986D3554A8}" srcOrd="6" destOrd="0" presId="urn:microsoft.com/office/officeart/2005/8/layout/vProcess5"/>
    <dgm:cxn modelId="{1F0C1F8D-0836-4204-A03B-3670D7E54751}" type="presParOf" srcId="{0B72753D-E152-47D9-9D7D-CF3F28C39FB5}" destId="{5FF1CFEB-3702-4D80-B895-5C6F8B0B698F}" srcOrd="7" destOrd="0" presId="urn:microsoft.com/office/officeart/2005/8/layout/vProcess5"/>
    <dgm:cxn modelId="{C3F22BB9-124B-4DA4-B447-5D161FF17FF0}" type="presParOf" srcId="{0B72753D-E152-47D9-9D7D-CF3F28C39FB5}" destId="{115F3208-0284-46B1-A555-4FD4FA009AC2}" srcOrd="8" destOrd="0" presId="urn:microsoft.com/office/officeart/2005/8/layout/vProcess5"/>
    <dgm:cxn modelId="{4164FCE9-26F3-4CB9-8009-6F2BC9B4DFCA}" type="presParOf" srcId="{0B72753D-E152-47D9-9D7D-CF3F28C39FB5}" destId="{0E252A0C-B26E-4535-AD87-2B0C0EEB72E4}" srcOrd="9" destOrd="0" presId="urn:microsoft.com/office/officeart/2005/8/layout/vProcess5"/>
    <dgm:cxn modelId="{6FD5DF91-65FD-4FBB-97C3-3FA09EF4BEB0}" type="presParOf" srcId="{0B72753D-E152-47D9-9D7D-CF3F28C39FB5}" destId="{34C52AA8-9BEA-41A0-A14F-90D9DBD306D7}" srcOrd="10" destOrd="0" presId="urn:microsoft.com/office/officeart/2005/8/layout/vProcess5"/>
    <dgm:cxn modelId="{C96751D0-13AC-4EF6-A775-9D67FC01A5F8}" type="presParOf" srcId="{0B72753D-E152-47D9-9D7D-CF3F28C39FB5}" destId="{B3A39B9B-B47D-4433-8F23-00E9D0DB85D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242FB-FB1F-4EF0-B417-4FAFD8916A0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3A4100-07E4-4FBE-8D52-76135F9C8298}">
      <dgm:prSet/>
      <dgm:spPr/>
      <dgm:t>
        <a:bodyPr/>
        <a:lstStyle/>
        <a:p>
          <a:r>
            <a:rPr lang="en-US"/>
            <a:t>NodeJs</a:t>
          </a:r>
        </a:p>
      </dgm:t>
    </dgm:pt>
    <dgm:pt modelId="{F22464C5-25A8-4978-A51E-50F6B13517A5}" type="parTrans" cxnId="{8E9B3D23-9600-49DE-A20F-5FA49DF4DE1F}">
      <dgm:prSet/>
      <dgm:spPr/>
      <dgm:t>
        <a:bodyPr/>
        <a:lstStyle/>
        <a:p>
          <a:endParaRPr lang="en-US"/>
        </a:p>
      </dgm:t>
    </dgm:pt>
    <dgm:pt modelId="{5CEF43E4-65E5-4CF3-8446-C687E9058EF4}" type="sibTrans" cxnId="{8E9B3D23-9600-49DE-A20F-5FA49DF4DE1F}">
      <dgm:prSet/>
      <dgm:spPr/>
      <dgm:t>
        <a:bodyPr/>
        <a:lstStyle/>
        <a:p>
          <a:endParaRPr lang="en-US"/>
        </a:p>
      </dgm:t>
    </dgm:pt>
    <dgm:pt modelId="{47328D1C-86E3-42E6-A2DB-F6D0C4E0CA78}">
      <dgm:prSet/>
      <dgm:spPr/>
      <dgm:t>
        <a:bodyPr/>
        <a:lstStyle/>
        <a:p>
          <a:r>
            <a:rPr lang="en-US"/>
            <a:t>Sequelize</a:t>
          </a:r>
        </a:p>
      </dgm:t>
    </dgm:pt>
    <dgm:pt modelId="{C38AA98A-1591-4115-8236-D16B36DC8955}" type="parTrans" cxnId="{597A4B2A-8E61-41B8-B446-3B053359FC35}">
      <dgm:prSet/>
      <dgm:spPr/>
      <dgm:t>
        <a:bodyPr/>
        <a:lstStyle/>
        <a:p>
          <a:endParaRPr lang="en-US"/>
        </a:p>
      </dgm:t>
    </dgm:pt>
    <dgm:pt modelId="{E921E4B8-28D4-4C8E-BC57-10A97F15EF5E}" type="sibTrans" cxnId="{597A4B2A-8E61-41B8-B446-3B053359FC35}">
      <dgm:prSet/>
      <dgm:spPr/>
      <dgm:t>
        <a:bodyPr/>
        <a:lstStyle/>
        <a:p>
          <a:endParaRPr lang="en-US"/>
        </a:p>
      </dgm:t>
    </dgm:pt>
    <dgm:pt modelId="{9223D7A9-13F8-4188-AB06-CF1DAAE7DF48}">
      <dgm:prSet/>
      <dgm:spPr/>
      <dgm:t>
        <a:bodyPr/>
        <a:lstStyle/>
        <a:p>
          <a:r>
            <a:rPr lang="en-US"/>
            <a:t>MySQL</a:t>
          </a:r>
        </a:p>
      </dgm:t>
    </dgm:pt>
    <dgm:pt modelId="{35CEE009-1EF5-41CF-A534-3949BF0D0F14}" type="parTrans" cxnId="{E569131D-3579-4657-972A-C4DDF9AD17B8}">
      <dgm:prSet/>
      <dgm:spPr/>
      <dgm:t>
        <a:bodyPr/>
        <a:lstStyle/>
        <a:p>
          <a:endParaRPr lang="en-US"/>
        </a:p>
      </dgm:t>
    </dgm:pt>
    <dgm:pt modelId="{3ED50E18-78FE-4C05-8136-FB972320B9DF}" type="sibTrans" cxnId="{E569131D-3579-4657-972A-C4DDF9AD17B8}">
      <dgm:prSet/>
      <dgm:spPr/>
      <dgm:t>
        <a:bodyPr/>
        <a:lstStyle/>
        <a:p>
          <a:endParaRPr lang="en-US"/>
        </a:p>
      </dgm:t>
    </dgm:pt>
    <dgm:pt modelId="{AA648968-72D7-4322-9260-43793380C5B8}">
      <dgm:prSet/>
      <dgm:spPr/>
      <dgm:t>
        <a:bodyPr/>
        <a:lstStyle/>
        <a:p>
          <a:r>
            <a:rPr lang="en-US"/>
            <a:t>Nodemon</a:t>
          </a:r>
        </a:p>
      </dgm:t>
    </dgm:pt>
    <dgm:pt modelId="{91491A36-E44D-4547-B2D8-F54D801EF6C5}" type="parTrans" cxnId="{4D207202-7A65-448A-9EF0-675F335DA5A7}">
      <dgm:prSet/>
      <dgm:spPr/>
      <dgm:t>
        <a:bodyPr/>
        <a:lstStyle/>
        <a:p>
          <a:endParaRPr lang="en-US"/>
        </a:p>
      </dgm:t>
    </dgm:pt>
    <dgm:pt modelId="{541C2D52-478B-4497-9EA4-12BB34F0E61A}" type="sibTrans" cxnId="{4D207202-7A65-448A-9EF0-675F335DA5A7}">
      <dgm:prSet/>
      <dgm:spPr/>
      <dgm:t>
        <a:bodyPr/>
        <a:lstStyle/>
        <a:p>
          <a:endParaRPr lang="en-US"/>
        </a:p>
      </dgm:t>
    </dgm:pt>
    <dgm:pt modelId="{A1FA2980-3143-4854-882C-A66FA827ABF5}">
      <dgm:prSet/>
      <dgm:spPr/>
      <dgm:t>
        <a:bodyPr/>
        <a:lstStyle/>
        <a:p>
          <a:r>
            <a:rPr lang="en-US"/>
            <a:t>Handlebars</a:t>
          </a:r>
        </a:p>
      </dgm:t>
    </dgm:pt>
    <dgm:pt modelId="{7E233D0C-8FDE-43E4-A960-6072B1388E54}" type="parTrans" cxnId="{F6EC74C4-7E32-4941-95B2-5260C1099385}">
      <dgm:prSet/>
      <dgm:spPr/>
      <dgm:t>
        <a:bodyPr/>
        <a:lstStyle/>
        <a:p>
          <a:endParaRPr lang="en-US"/>
        </a:p>
      </dgm:t>
    </dgm:pt>
    <dgm:pt modelId="{973BDFD5-81AA-4913-B5DC-94DDB858E897}" type="sibTrans" cxnId="{F6EC74C4-7E32-4941-95B2-5260C1099385}">
      <dgm:prSet/>
      <dgm:spPr/>
      <dgm:t>
        <a:bodyPr/>
        <a:lstStyle/>
        <a:p>
          <a:endParaRPr lang="en-US"/>
        </a:p>
      </dgm:t>
    </dgm:pt>
    <dgm:pt modelId="{44183332-9ABD-4380-9720-D4F66D2A71AC}">
      <dgm:prSet/>
      <dgm:spPr/>
      <dgm:t>
        <a:bodyPr/>
        <a:lstStyle/>
        <a:p>
          <a:r>
            <a:rPr lang="en-US"/>
            <a:t>TUI Calendar</a:t>
          </a:r>
        </a:p>
      </dgm:t>
    </dgm:pt>
    <dgm:pt modelId="{D16B0FC4-C9E2-43F4-95C9-1C35861DCAE8}" type="parTrans" cxnId="{5F0D3FCC-EF33-439F-BA50-A1C7D718C432}">
      <dgm:prSet/>
      <dgm:spPr/>
      <dgm:t>
        <a:bodyPr/>
        <a:lstStyle/>
        <a:p>
          <a:endParaRPr lang="en-US"/>
        </a:p>
      </dgm:t>
    </dgm:pt>
    <dgm:pt modelId="{FC05FAF2-A4E5-4727-B149-3D5FA7102B48}" type="sibTrans" cxnId="{5F0D3FCC-EF33-439F-BA50-A1C7D718C432}">
      <dgm:prSet/>
      <dgm:spPr/>
      <dgm:t>
        <a:bodyPr/>
        <a:lstStyle/>
        <a:p>
          <a:endParaRPr lang="en-US"/>
        </a:p>
      </dgm:t>
    </dgm:pt>
    <dgm:pt modelId="{B985D87B-B5FB-4D62-BB30-42BD163037D7}">
      <dgm:prSet/>
      <dgm:spPr/>
      <dgm:t>
        <a:bodyPr/>
        <a:lstStyle/>
        <a:p>
          <a:r>
            <a:rPr lang="en-US"/>
            <a:t>ExpressJs</a:t>
          </a:r>
        </a:p>
      </dgm:t>
    </dgm:pt>
    <dgm:pt modelId="{FC951232-11CB-46C8-8A7F-C541C90001B9}" type="parTrans" cxnId="{AF5E99B3-8192-4650-8845-7777D3D3C81F}">
      <dgm:prSet/>
      <dgm:spPr/>
      <dgm:t>
        <a:bodyPr/>
        <a:lstStyle/>
        <a:p>
          <a:endParaRPr lang="en-US"/>
        </a:p>
      </dgm:t>
    </dgm:pt>
    <dgm:pt modelId="{EB41D18D-AEA8-4E6B-AC71-A6B7CF41C773}" type="sibTrans" cxnId="{AF5E99B3-8192-4650-8845-7777D3D3C81F}">
      <dgm:prSet/>
      <dgm:spPr/>
      <dgm:t>
        <a:bodyPr/>
        <a:lstStyle/>
        <a:p>
          <a:endParaRPr lang="en-US"/>
        </a:p>
      </dgm:t>
    </dgm:pt>
    <dgm:pt modelId="{3C59779C-569A-4C87-9C5F-E93C7F9CDAC7}" type="pres">
      <dgm:prSet presAssocID="{BB4242FB-FB1F-4EF0-B417-4FAFD8916A0A}" presName="diagram" presStyleCnt="0">
        <dgm:presLayoutVars>
          <dgm:dir/>
          <dgm:resizeHandles val="exact"/>
        </dgm:presLayoutVars>
      </dgm:prSet>
      <dgm:spPr/>
    </dgm:pt>
    <dgm:pt modelId="{A0AEC063-9402-44B0-8EFB-91F329E80E53}" type="pres">
      <dgm:prSet presAssocID="{383A4100-07E4-4FBE-8D52-76135F9C8298}" presName="node" presStyleLbl="node1" presStyleIdx="0" presStyleCnt="7">
        <dgm:presLayoutVars>
          <dgm:bulletEnabled val="1"/>
        </dgm:presLayoutVars>
      </dgm:prSet>
      <dgm:spPr/>
    </dgm:pt>
    <dgm:pt modelId="{ED8DDC10-3F37-43D8-8F7D-D670A0DDD3E9}" type="pres">
      <dgm:prSet presAssocID="{5CEF43E4-65E5-4CF3-8446-C687E9058EF4}" presName="sibTrans" presStyleCnt="0"/>
      <dgm:spPr/>
    </dgm:pt>
    <dgm:pt modelId="{FCA8D079-0676-4B82-89A1-3C97376990CD}" type="pres">
      <dgm:prSet presAssocID="{47328D1C-86E3-42E6-A2DB-F6D0C4E0CA78}" presName="node" presStyleLbl="node1" presStyleIdx="1" presStyleCnt="7">
        <dgm:presLayoutVars>
          <dgm:bulletEnabled val="1"/>
        </dgm:presLayoutVars>
      </dgm:prSet>
      <dgm:spPr/>
    </dgm:pt>
    <dgm:pt modelId="{F638FBD4-B5CF-4760-BFBC-58B1F8CA423A}" type="pres">
      <dgm:prSet presAssocID="{E921E4B8-28D4-4C8E-BC57-10A97F15EF5E}" presName="sibTrans" presStyleCnt="0"/>
      <dgm:spPr/>
    </dgm:pt>
    <dgm:pt modelId="{6716BDB7-4C10-4585-8687-61370117EBC3}" type="pres">
      <dgm:prSet presAssocID="{9223D7A9-13F8-4188-AB06-CF1DAAE7DF48}" presName="node" presStyleLbl="node1" presStyleIdx="2" presStyleCnt="7">
        <dgm:presLayoutVars>
          <dgm:bulletEnabled val="1"/>
        </dgm:presLayoutVars>
      </dgm:prSet>
      <dgm:spPr/>
    </dgm:pt>
    <dgm:pt modelId="{E1B6C719-DB36-48A5-BCFC-85C3B5B88F71}" type="pres">
      <dgm:prSet presAssocID="{3ED50E18-78FE-4C05-8136-FB972320B9DF}" presName="sibTrans" presStyleCnt="0"/>
      <dgm:spPr/>
    </dgm:pt>
    <dgm:pt modelId="{5A398A14-1B18-4E3D-A390-5CA253D7270F}" type="pres">
      <dgm:prSet presAssocID="{AA648968-72D7-4322-9260-43793380C5B8}" presName="node" presStyleLbl="node1" presStyleIdx="3" presStyleCnt="7">
        <dgm:presLayoutVars>
          <dgm:bulletEnabled val="1"/>
        </dgm:presLayoutVars>
      </dgm:prSet>
      <dgm:spPr/>
    </dgm:pt>
    <dgm:pt modelId="{94C70CDE-AC1E-4C26-B746-C1212CD9EF66}" type="pres">
      <dgm:prSet presAssocID="{541C2D52-478B-4497-9EA4-12BB34F0E61A}" presName="sibTrans" presStyleCnt="0"/>
      <dgm:spPr/>
    </dgm:pt>
    <dgm:pt modelId="{B8D83F1F-10DE-41AE-AFEB-EB80373E0281}" type="pres">
      <dgm:prSet presAssocID="{A1FA2980-3143-4854-882C-A66FA827ABF5}" presName="node" presStyleLbl="node1" presStyleIdx="4" presStyleCnt="7">
        <dgm:presLayoutVars>
          <dgm:bulletEnabled val="1"/>
        </dgm:presLayoutVars>
      </dgm:prSet>
      <dgm:spPr/>
    </dgm:pt>
    <dgm:pt modelId="{A764EBAC-2393-4F9F-91FC-689D983318C6}" type="pres">
      <dgm:prSet presAssocID="{973BDFD5-81AA-4913-B5DC-94DDB858E897}" presName="sibTrans" presStyleCnt="0"/>
      <dgm:spPr/>
    </dgm:pt>
    <dgm:pt modelId="{64D75D87-4A92-4824-AAFD-93680EBB420B}" type="pres">
      <dgm:prSet presAssocID="{44183332-9ABD-4380-9720-D4F66D2A71AC}" presName="node" presStyleLbl="node1" presStyleIdx="5" presStyleCnt="7">
        <dgm:presLayoutVars>
          <dgm:bulletEnabled val="1"/>
        </dgm:presLayoutVars>
      </dgm:prSet>
      <dgm:spPr/>
    </dgm:pt>
    <dgm:pt modelId="{E2BAA50D-DB73-42A9-8036-61AB1FAC6F3A}" type="pres">
      <dgm:prSet presAssocID="{FC05FAF2-A4E5-4727-B149-3D5FA7102B48}" presName="sibTrans" presStyleCnt="0"/>
      <dgm:spPr/>
    </dgm:pt>
    <dgm:pt modelId="{D93F0155-C81C-4DFF-8B54-1F6B4FAE9560}" type="pres">
      <dgm:prSet presAssocID="{B985D87B-B5FB-4D62-BB30-42BD163037D7}" presName="node" presStyleLbl="node1" presStyleIdx="6" presStyleCnt="7">
        <dgm:presLayoutVars>
          <dgm:bulletEnabled val="1"/>
        </dgm:presLayoutVars>
      </dgm:prSet>
      <dgm:spPr/>
    </dgm:pt>
  </dgm:ptLst>
  <dgm:cxnLst>
    <dgm:cxn modelId="{4D207202-7A65-448A-9EF0-675F335DA5A7}" srcId="{BB4242FB-FB1F-4EF0-B417-4FAFD8916A0A}" destId="{AA648968-72D7-4322-9260-43793380C5B8}" srcOrd="3" destOrd="0" parTransId="{91491A36-E44D-4547-B2D8-F54D801EF6C5}" sibTransId="{541C2D52-478B-4497-9EA4-12BB34F0E61A}"/>
    <dgm:cxn modelId="{3EB19407-7104-48B6-BE1D-27922FE12678}" type="presOf" srcId="{47328D1C-86E3-42E6-A2DB-F6D0C4E0CA78}" destId="{FCA8D079-0676-4B82-89A1-3C97376990CD}" srcOrd="0" destOrd="0" presId="urn:microsoft.com/office/officeart/2005/8/layout/default"/>
    <dgm:cxn modelId="{A1630F18-2437-46EA-B274-A8B30EBCF6DE}" type="presOf" srcId="{B985D87B-B5FB-4D62-BB30-42BD163037D7}" destId="{D93F0155-C81C-4DFF-8B54-1F6B4FAE9560}" srcOrd="0" destOrd="0" presId="urn:microsoft.com/office/officeart/2005/8/layout/default"/>
    <dgm:cxn modelId="{E569131D-3579-4657-972A-C4DDF9AD17B8}" srcId="{BB4242FB-FB1F-4EF0-B417-4FAFD8916A0A}" destId="{9223D7A9-13F8-4188-AB06-CF1DAAE7DF48}" srcOrd="2" destOrd="0" parTransId="{35CEE009-1EF5-41CF-A534-3949BF0D0F14}" sibTransId="{3ED50E18-78FE-4C05-8136-FB972320B9DF}"/>
    <dgm:cxn modelId="{8E9B3D23-9600-49DE-A20F-5FA49DF4DE1F}" srcId="{BB4242FB-FB1F-4EF0-B417-4FAFD8916A0A}" destId="{383A4100-07E4-4FBE-8D52-76135F9C8298}" srcOrd="0" destOrd="0" parTransId="{F22464C5-25A8-4978-A51E-50F6B13517A5}" sibTransId="{5CEF43E4-65E5-4CF3-8446-C687E9058EF4}"/>
    <dgm:cxn modelId="{597A4B2A-8E61-41B8-B446-3B053359FC35}" srcId="{BB4242FB-FB1F-4EF0-B417-4FAFD8916A0A}" destId="{47328D1C-86E3-42E6-A2DB-F6D0C4E0CA78}" srcOrd="1" destOrd="0" parTransId="{C38AA98A-1591-4115-8236-D16B36DC8955}" sibTransId="{E921E4B8-28D4-4C8E-BC57-10A97F15EF5E}"/>
    <dgm:cxn modelId="{770DE336-7A3C-489D-9E15-66D42AA52D30}" type="presOf" srcId="{44183332-9ABD-4380-9720-D4F66D2A71AC}" destId="{64D75D87-4A92-4824-AAFD-93680EBB420B}" srcOrd="0" destOrd="0" presId="urn:microsoft.com/office/officeart/2005/8/layout/default"/>
    <dgm:cxn modelId="{B43DE470-5AC7-4AE1-93F1-3AA5B326A53F}" type="presOf" srcId="{AA648968-72D7-4322-9260-43793380C5B8}" destId="{5A398A14-1B18-4E3D-A390-5CA253D7270F}" srcOrd="0" destOrd="0" presId="urn:microsoft.com/office/officeart/2005/8/layout/default"/>
    <dgm:cxn modelId="{5B54098D-29A1-4021-82B3-1D220B06079D}" type="presOf" srcId="{9223D7A9-13F8-4188-AB06-CF1DAAE7DF48}" destId="{6716BDB7-4C10-4585-8687-61370117EBC3}" srcOrd="0" destOrd="0" presId="urn:microsoft.com/office/officeart/2005/8/layout/default"/>
    <dgm:cxn modelId="{A729C7A0-AB13-4BE1-A18C-CD882A786268}" type="presOf" srcId="{383A4100-07E4-4FBE-8D52-76135F9C8298}" destId="{A0AEC063-9402-44B0-8EFB-91F329E80E53}" srcOrd="0" destOrd="0" presId="urn:microsoft.com/office/officeart/2005/8/layout/default"/>
    <dgm:cxn modelId="{FADC80B3-2A88-437E-80BA-98AE337FFEAE}" type="presOf" srcId="{BB4242FB-FB1F-4EF0-B417-4FAFD8916A0A}" destId="{3C59779C-569A-4C87-9C5F-E93C7F9CDAC7}" srcOrd="0" destOrd="0" presId="urn:microsoft.com/office/officeart/2005/8/layout/default"/>
    <dgm:cxn modelId="{AF5E99B3-8192-4650-8845-7777D3D3C81F}" srcId="{BB4242FB-FB1F-4EF0-B417-4FAFD8916A0A}" destId="{B985D87B-B5FB-4D62-BB30-42BD163037D7}" srcOrd="6" destOrd="0" parTransId="{FC951232-11CB-46C8-8A7F-C541C90001B9}" sibTransId="{EB41D18D-AEA8-4E6B-AC71-A6B7CF41C773}"/>
    <dgm:cxn modelId="{F6EC74C4-7E32-4941-95B2-5260C1099385}" srcId="{BB4242FB-FB1F-4EF0-B417-4FAFD8916A0A}" destId="{A1FA2980-3143-4854-882C-A66FA827ABF5}" srcOrd="4" destOrd="0" parTransId="{7E233D0C-8FDE-43E4-A960-6072B1388E54}" sibTransId="{973BDFD5-81AA-4913-B5DC-94DDB858E897}"/>
    <dgm:cxn modelId="{5F0D3FCC-EF33-439F-BA50-A1C7D718C432}" srcId="{BB4242FB-FB1F-4EF0-B417-4FAFD8916A0A}" destId="{44183332-9ABD-4380-9720-D4F66D2A71AC}" srcOrd="5" destOrd="0" parTransId="{D16B0FC4-C9E2-43F4-95C9-1C35861DCAE8}" sibTransId="{FC05FAF2-A4E5-4727-B149-3D5FA7102B48}"/>
    <dgm:cxn modelId="{A09492DD-FBBD-4F45-8F7E-62D0F323DEFE}" type="presOf" srcId="{A1FA2980-3143-4854-882C-A66FA827ABF5}" destId="{B8D83F1F-10DE-41AE-AFEB-EB80373E0281}" srcOrd="0" destOrd="0" presId="urn:microsoft.com/office/officeart/2005/8/layout/default"/>
    <dgm:cxn modelId="{E8D5BCCD-6E68-47DB-B941-80BDAB775849}" type="presParOf" srcId="{3C59779C-569A-4C87-9C5F-E93C7F9CDAC7}" destId="{A0AEC063-9402-44B0-8EFB-91F329E80E53}" srcOrd="0" destOrd="0" presId="urn:microsoft.com/office/officeart/2005/8/layout/default"/>
    <dgm:cxn modelId="{152BD73C-7897-4AC9-A32B-8144AA37A3A5}" type="presParOf" srcId="{3C59779C-569A-4C87-9C5F-E93C7F9CDAC7}" destId="{ED8DDC10-3F37-43D8-8F7D-D670A0DDD3E9}" srcOrd="1" destOrd="0" presId="urn:microsoft.com/office/officeart/2005/8/layout/default"/>
    <dgm:cxn modelId="{EA9F9A8F-DF11-4ED2-BB1E-A7F4AF33A861}" type="presParOf" srcId="{3C59779C-569A-4C87-9C5F-E93C7F9CDAC7}" destId="{FCA8D079-0676-4B82-89A1-3C97376990CD}" srcOrd="2" destOrd="0" presId="urn:microsoft.com/office/officeart/2005/8/layout/default"/>
    <dgm:cxn modelId="{9EBDB949-1548-4DAA-B43D-4A315289B000}" type="presParOf" srcId="{3C59779C-569A-4C87-9C5F-E93C7F9CDAC7}" destId="{F638FBD4-B5CF-4760-BFBC-58B1F8CA423A}" srcOrd="3" destOrd="0" presId="urn:microsoft.com/office/officeart/2005/8/layout/default"/>
    <dgm:cxn modelId="{44B9049D-3EB6-4037-B060-AD7277F01DEC}" type="presParOf" srcId="{3C59779C-569A-4C87-9C5F-E93C7F9CDAC7}" destId="{6716BDB7-4C10-4585-8687-61370117EBC3}" srcOrd="4" destOrd="0" presId="urn:microsoft.com/office/officeart/2005/8/layout/default"/>
    <dgm:cxn modelId="{2F13D595-EB65-4D1C-9C34-7B593D2641BE}" type="presParOf" srcId="{3C59779C-569A-4C87-9C5F-E93C7F9CDAC7}" destId="{E1B6C719-DB36-48A5-BCFC-85C3B5B88F71}" srcOrd="5" destOrd="0" presId="urn:microsoft.com/office/officeart/2005/8/layout/default"/>
    <dgm:cxn modelId="{EB793F7C-85C4-4DBE-A6B6-C7D06275CB79}" type="presParOf" srcId="{3C59779C-569A-4C87-9C5F-E93C7F9CDAC7}" destId="{5A398A14-1B18-4E3D-A390-5CA253D7270F}" srcOrd="6" destOrd="0" presId="urn:microsoft.com/office/officeart/2005/8/layout/default"/>
    <dgm:cxn modelId="{50482422-E7CF-4B92-A737-69C878A910EB}" type="presParOf" srcId="{3C59779C-569A-4C87-9C5F-E93C7F9CDAC7}" destId="{94C70CDE-AC1E-4C26-B746-C1212CD9EF66}" srcOrd="7" destOrd="0" presId="urn:microsoft.com/office/officeart/2005/8/layout/default"/>
    <dgm:cxn modelId="{F9C4860F-2C12-4509-AA98-B480856AC953}" type="presParOf" srcId="{3C59779C-569A-4C87-9C5F-E93C7F9CDAC7}" destId="{B8D83F1F-10DE-41AE-AFEB-EB80373E0281}" srcOrd="8" destOrd="0" presId="urn:microsoft.com/office/officeart/2005/8/layout/default"/>
    <dgm:cxn modelId="{492F5B32-4B59-40BA-BD31-738F34F7C411}" type="presParOf" srcId="{3C59779C-569A-4C87-9C5F-E93C7F9CDAC7}" destId="{A764EBAC-2393-4F9F-91FC-689D983318C6}" srcOrd="9" destOrd="0" presId="urn:microsoft.com/office/officeart/2005/8/layout/default"/>
    <dgm:cxn modelId="{4FFC644A-CE55-44E9-8169-18A400C98713}" type="presParOf" srcId="{3C59779C-569A-4C87-9C5F-E93C7F9CDAC7}" destId="{64D75D87-4A92-4824-AAFD-93680EBB420B}" srcOrd="10" destOrd="0" presId="urn:microsoft.com/office/officeart/2005/8/layout/default"/>
    <dgm:cxn modelId="{E64DFD13-A382-4884-B85C-C574A136EA22}" type="presParOf" srcId="{3C59779C-569A-4C87-9C5F-E93C7F9CDAC7}" destId="{E2BAA50D-DB73-42A9-8036-61AB1FAC6F3A}" srcOrd="11" destOrd="0" presId="urn:microsoft.com/office/officeart/2005/8/layout/default"/>
    <dgm:cxn modelId="{2BA6989A-4E5E-416C-A2EF-ADFC385B7A16}" type="presParOf" srcId="{3C59779C-569A-4C87-9C5F-E93C7F9CDAC7}" destId="{D93F0155-C81C-4DFF-8B54-1F6B4FAE956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B255B3-DFD4-4729-B6D2-E42808579D59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038035-40B1-4807-90D5-5ABF22A4865B}">
      <dgm:prSet/>
      <dgm:spPr/>
      <dgm:t>
        <a:bodyPr/>
        <a:lstStyle/>
        <a:p>
          <a:r>
            <a:rPr lang="en-US"/>
            <a:t>Finding a new technology that will fit into the scheduling app</a:t>
          </a:r>
        </a:p>
      </dgm:t>
    </dgm:pt>
    <dgm:pt modelId="{CC62B992-D463-43FE-8154-78CB28E263CA}" type="parTrans" cxnId="{61F92CDA-28FE-4EC3-8EAF-1C0D3273D86B}">
      <dgm:prSet/>
      <dgm:spPr/>
      <dgm:t>
        <a:bodyPr/>
        <a:lstStyle/>
        <a:p>
          <a:endParaRPr lang="en-US"/>
        </a:p>
      </dgm:t>
    </dgm:pt>
    <dgm:pt modelId="{FA9F8B91-BFCE-47E3-A43B-259FBBB91409}" type="sibTrans" cxnId="{61F92CDA-28FE-4EC3-8EAF-1C0D3273D86B}">
      <dgm:prSet/>
      <dgm:spPr/>
      <dgm:t>
        <a:bodyPr/>
        <a:lstStyle/>
        <a:p>
          <a:endParaRPr lang="en-US"/>
        </a:p>
      </dgm:t>
    </dgm:pt>
    <dgm:pt modelId="{D445D4C8-B0F7-4BB5-90C1-810562C1D3B8}">
      <dgm:prSet/>
      <dgm:spPr/>
      <dgm:t>
        <a:bodyPr/>
        <a:lstStyle/>
        <a:p>
          <a:r>
            <a:rPr lang="en-US"/>
            <a:t>Incorporating the library into the system</a:t>
          </a:r>
        </a:p>
      </dgm:t>
    </dgm:pt>
    <dgm:pt modelId="{93414CDC-051E-4C06-91CC-F9F4F8CD0355}" type="parTrans" cxnId="{7226C2C8-9DCD-46AC-82F1-02C2A8318F29}">
      <dgm:prSet/>
      <dgm:spPr/>
      <dgm:t>
        <a:bodyPr/>
        <a:lstStyle/>
        <a:p>
          <a:endParaRPr lang="en-US"/>
        </a:p>
      </dgm:t>
    </dgm:pt>
    <dgm:pt modelId="{A0E61466-1B91-4EE0-BE24-B042FD2FC465}" type="sibTrans" cxnId="{7226C2C8-9DCD-46AC-82F1-02C2A8318F29}">
      <dgm:prSet/>
      <dgm:spPr/>
      <dgm:t>
        <a:bodyPr/>
        <a:lstStyle/>
        <a:p>
          <a:endParaRPr lang="en-US"/>
        </a:p>
      </dgm:t>
    </dgm:pt>
    <dgm:pt modelId="{7C003240-31CE-4B1E-BB16-27B68CEABF71}">
      <dgm:prSet/>
      <dgm:spPr/>
      <dgm:t>
        <a:bodyPr/>
        <a:lstStyle/>
        <a:p>
          <a:r>
            <a:rPr lang="en-US"/>
            <a:t>Library has some issues</a:t>
          </a:r>
        </a:p>
      </dgm:t>
    </dgm:pt>
    <dgm:pt modelId="{598D155E-A391-4496-B1B8-0B91C50675AF}" type="parTrans" cxnId="{702C4B7C-F488-4F8E-ACD9-9D3DAEB2C188}">
      <dgm:prSet/>
      <dgm:spPr/>
      <dgm:t>
        <a:bodyPr/>
        <a:lstStyle/>
        <a:p>
          <a:endParaRPr lang="en-US"/>
        </a:p>
      </dgm:t>
    </dgm:pt>
    <dgm:pt modelId="{28D76E2D-456D-4EEE-9340-95FFBA8A2938}" type="sibTrans" cxnId="{702C4B7C-F488-4F8E-ACD9-9D3DAEB2C188}">
      <dgm:prSet/>
      <dgm:spPr/>
      <dgm:t>
        <a:bodyPr/>
        <a:lstStyle/>
        <a:p>
          <a:endParaRPr lang="en-US"/>
        </a:p>
      </dgm:t>
    </dgm:pt>
    <dgm:pt modelId="{7EEB0AA1-BE33-43F6-937E-28CD75DF9E77}">
      <dgm:prSet/>
      <dgm:spPr/>
      <dgm:t>
        <a:bodyPr/>
        <a:lstStyle/>
        <a:p>
          <a:r>
            <a:rPr lang="en-US"/>
            <a:t>Making all the parts and pieces work together in a coherent whole</a:t>
          </a:r>
        </a:p>
      </dgm:t>
    </dgm:pt>
    <dgm:pt modelId="{3EC3EA86-62AF-4F70-A012-157F3F00D78C}" type="parTrans" cxnId="{1C4EAC6F-AA67-4ED6-9982-7A60D89616D7}">
      <dgm:prSet/>
      <dgm:spPr/>
      <dgm:t>
        <a:bodyPr/>
        <a:lstStyle/>
        <a:p>
          <a:endParaRPr lang="en-US"/>
        </a:p>
      </dgm:t>
    </dgm:pt>
    <dgm:pt modelId="{24B0950A-3C81-4A68-93A7-EFA059A3A651}" type="sibTrans" cxnId="{1C4EAC6F-AA67-4ED6-9982-7A60D89616D7}">
      <dgm:prSet/>
      <dgm:spPr/>
      <dgm:t>
        <a:bodyPr/>
        <a:lstStyle/>
        <a:p>
          <a:endParaRPr lang="en-US"/>
        </a:p>
      </dgm:t>
    </dgm:pt>
    <dgm:pt modelId="{B80F27E7-3FBB-44B2-ABB2-2651974B5EE0}">
      <dgm:prSet/>
      <dgm:spPr/>
      <dgm:t>
        <a:bodyPr/>
        <a:lstStyle/>
        <a:p>
          <a:r>
            <a:rPr lang="en-US"/>
            <a:t>AUTHENTICATION!</a:t>
          </a:r>
        </a:p>
      </dgm:t>
    </dgm:pt>
    <dgm:pt modelId="{12289B45-9491-4F6A-85D9-31F009C70501}" type="parTrans" cxnId="{FD188166-1E5F-419B-866B-A0D29E253A03}">
      <dgm:prSet/>
      <dgm:spPr/>
      <dgm:t>
        <a:bodyPr/>
        <a:lstStyle/>
        <a:p>
          <a:endParaRPr lang="en-US"/>
        </a:p>
      </dgm:t>
    </dgm:pt>
    <dgm:pt modelId="{96504815-6C4C-4441-AD8B-910E42A778B5}" type="sibTrans" cxnId="{FD188166-1E5F-419B-866B-A0D29E253A03}">
      <dgm:prSet/>
      <dgm:spPr/>
      <dgm:t>
        <a:bodyPr/>
        <a:lstStyle/>
        <a:p>
          <a:endParaRPr lang="en-US"/>
        </a:p>
      </dgm:t>
    </dgm:pt>
    <dgm:pt modelId="{9180FF9C-7EC9-417D-8911-ADC40652381C}" type="pres">
      <dgm:prSet presAssocID="{73B255B3-DFD4-4729-B6D2-E42808579D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DD4091-AD53-40C1-914C-1EC89DF36304}" type="pres">
      <dgm:prSet presAssocID="{85038035-40B1-4807-90D5-5ABF22A4865B}" presName="hierRoot1" presStyleCnt="0">
        <dgm:presLayoutVars>
          <dgm:hierBranch val="init"/>
        </dgm:presLayoutVars>
      </dgm:prSet>
      <dgm:spPr/>
    </dgm:pt>
    <dgm:pt modelId="{0CED8319-75E5-4875-9ACC-B89D7136C9A0}" type="pres">
      <dgm:prSet presAssocID="{85038035-40B1-4807-90D5-5ABF22A4865B}" presName="rootComposite1" presStyleCnt="0"/>
      <dgm:spPr/>
    </dgm:pt>
    <dgm:pt modelId="{A0633DD4-A411-4463-8D61-B08433AB9529}" type="pres">
      <dgm:prSet presAssocID="{85038035-40B1-4807-90D5-5ABF22A4865B}" presName="rootText1" presStyleLbl="node0" presStyleIdx="0" presStyleCnt="4">
        <dgm:presLayoutVars>
          <dgm:chPref val="3"/>
        </dgm:presLayoutVars>
      </dgm:prSet>
      <dgm:spPr/>
    </dgm:pt>
    <dgm:pt modelId="{7CB08F27-6CCF-4803-A3E0-815DA11820A5}" type="pres">
      <dgm:prSet presAssocID="{85038035-40B1-4807-90D5-5ABF22A4865B}" presName="rootConnector1" presStyleLbl="node1" presStyleIdx="0" presStyleCnt="0"/>
      <dgm:spPr/>
    </dgm:pt>
    <dgm:pt modelId="{B4964CB0-DE38-4969-88AB-4D553C53B306}" type="pres">
      <dgm:prSet presAssocID="{85038035-40B1-4807-90D5-5ABF22A4865B}" presName="hierChild2" presStyleCnt="0"/>
      <dgm:spPr/>
    </dgm:pt>
    <dgm:pt modelId="{FF983CAC-025E-412C-B1DD-DA3E756F02F8}" type="pres">
      <dgm:prSet presAssocID="{85038035-40B1-4807-90D5-5ABF22A4865B}" presName="hierChild3" presStyleCnt="0"/>
      <dgm:spPr/>
    </dgm:pt>
    <dgm:pt modelId="{38760DD1-1C8C-4E7C-A445-5647E8549A10}" type="pres">
      <dgm:prSet presAssocID="{D445D4C8-B0F7-4BB5-90C1-810562C1D3B8}" presName="hierRoot1" presStyleCnt="0">
        <dgm:presLayoutVars>
          <dgm:hierBranch val="init"/>
        </dgm:presLayoutVars>
      </dgm:prSet>
      <dgm:spPr/>
    </dgm:pt>
    <dgm:pt modelId="{05CACABD-830E-4EBA-80B1-B62DBBE71446}" type="pres">
      <dgm:prSet presAssocID="{D445D4C8-B0F7-4BB5-90C1-810562C1D3B8}" presName="rootComposite1" presStyleCnt="0"/>
      <dgm:spPr/>
    </dgm:pt>
    <dgm:pt modelId="{58614CE1-D1A0-4418-8F6C-4434C2C486AF}" type="pres">
      <dgm:prSet presAssocID="{D445D4C8-B0F7-4BB5-90C1-810562C1D3B8}" presName="rootText1" presStyleLbl="node0" presStyleIdx="1" presStyleCnt="4">
        <dgm:presLayoutVars>
          <dgm:chPref val="3"/>
        </dgm:presLayoutVars>
      </dgm:prSet>
      <dgm:spPr/>
    </dgm:pt>
    <dgm:pt modelId="{8959DEC2-AD20-47E1-8DEF-24B2919AF759}" type="pres">
      <dgm:prSet presAssocID="{D445D4C8-B0F7-4BB5-90C1-810562C1D3B8}" presName="rootConnector1" presStyleLbl="node1" presStyleIdx="0" presStyleCnt="0"/>
      <dgm:spPr/>
    </dgm:pt>
    <dgm:pt modelId="{90B1EC49-8ABD-4CD2-A19C-5F972AD7C508}" type="pres">
      <dgm:prSet presAssocID="{D445D4C8-B0F7-4BB5-90C1-810562C1D3B8}" presName="hierChild2" presStyleCnt="0"/>
      <dgm:spPr/>
    </dgm:pt>
    <dgm:pt modelId="{86F778D8-58B9-4CCF-9CFE-ECA93CE7A548}" type="pres">
      <dgm:prSet presAssocID="{598D155E-A391-4496-B1B8-0B91C50675AF}" presName="Name37" presStyleLbl="parChTrans1D2" presStyleIdx="0" presStyleCnt="1"/>
      <dgm:spPr/>
    </dgm:pt>
    <dgm:pt modelId="{2A98468F-8692-4442-93EC-17A5373D974E}" type="pres">
      <dgm:prSet presAssocID="{7C003240-31CE-4B1E-BB16-27B68CEABF71}" presName="hierRoot2" presStyleCnt="0">
        <dgm:presLayoutVars>
          <dgm:hierBranch val="init"/>
        </dgm:presLayoutVars>
      </dgm:prSet>
      <dgm:spPr/>
    </dgm:pt>
    <dgm:pt modelId="{58883EEE-E2CE-406A-9465-85480FD5CED0}" type="pres">
      <dgm:prSet presAssocID="{7C003240-31CE-4B1E-BB16-27B68CEABF71}" presName="rootComposite" presStyleCnt="0"/>
      <dgm:spPr/>
    </dgm:pt>
    <dgm:pt modelId="{32238681-7E25-45B7-97FB-1C064270D958}" type="pres">
      <dgm:prSet presAssocID="{7C003240-31CE-4B1E-BB16-27B68CEABF71}" presName="rootText" presStyleLbl="node2" presStyleIdx="0" presStyleCnt="1">
        <dgm:presLayoutVars>
          <dgm:chPref val="3"/>
        </dgm:presLayoutVars>
      </dgm:prSet>
      <dgm:spPr/>
    </dgm:pt>
    <dgm:pt modelId="{1599253F-0FD6-4ED7-87C3-39982560B281}" type="pres">
      <dgm:prSet presAssocID="{7C003240-31CE-4B1E-BB16-27B68CEABF71}" presName="rootConnector" presStyleLbl="node2" presStyleIdx="0" presStyleCnt="1"/>
      <dgm:spPr/>
    </dgm:pt>
    <dgm:pt modelId="{E4B8F7D8-646E-49AD-84C3-FC631018993C}" type="pres">
      <dgm:prSet presAssocID="{7C003240-31CE-4B1E-BB16-27B68CEABF71}" presName="hierChild4" presStyleCnt="0"/>
      <dgm:spPr/>
    </dgm:pt>
    <dgm:pt modelId="{294996A8-5C7D-47F5-B2D3-7F43549CF9FA}" type="pres">
      <dgm:prSet presAssocID="{7C003240-31CE-4B1E-BB16-27B68CEABF71}" presName="hierChild5" presStyleCnt="0"/>
      <dgm:spPr/>
    </dgm:pt>
    <dgm:pt modelId="{ACCE5EAD-F22C-4C70-B44D-531655AE04DC}" type="pres">
      <dgm:prSet presAssocID="{D445D4C8-B0F7-4BB5-90C1-810562C1D3B8}" presName="hierChild3" presStyleCnt="0"/>
      <dgm:spPr/>
    </dgm:pt>
    <dgm:pt modelId="{2C948008-3CD8-4C7C-9642-5B7A8DB24081}" type="pres">
      <dgm:prSet presAssocID="{7EEB0AA1-BE33-43F6-937E-28CD75DF9E77}" presName="hierRoot1" presStyleCnt="0">
        <dgm:presLayoutVars>
          <dgm:hierBranch val="init"/>
        </dgm:presLayoutVars>
      </dgm:prSet>
      <dgm:spPr/>
    </dgm:pt>
    <dgm:pt modelId="{3B166BB8-DD24-4C7C-9D79-BAF028121079}" type="pres">
      <dgm:prSet presAssocID="{7EEB0AA1-BE33-43F6-937E-28CD75DF9E77}" presName="rootComposite1" presStyleCnt="0"/>
      <dgm:spPr/>
    </dgm:pt>
    <dgm:pt modelId="{2CDF7776-C2F5-42FE-88C6-087E604DE1EC}" type="pres">
      <dgm:prSet presAssocID="{7EEB0AA1-BE33-43F6-937E-28CD75DF9E77}" presName="rootText1" presStyleLbl="node0" presStyleIdx="2" presStyleCnt="4">
        <dgm:presLayoutVars>
          <dgm:chPref val="3"/>
        </dgm:presLayoutVars>
      </dgm:prSet>
      <dgm:spPr/>
    </dgm:pt>
    <dgm:pt modelId="{3BDCDD11-1CFA-40A1-9F40-76D19FD2D33D}" type="pres">
      <dgm:prSet presAssocID="{7EEB0AA1-BE33-43F6-937E-28CD75DF9E77}" presName="rootConnector1" presStyleLbl="node1" presStyleIdx="0" presStyleCnt="0"/>
      <dgm:spPr/>
    </dgm:pt>
    <dgm:pt modelId="{34580CED-F960-400A-8990-51EBD3537C04}" type="pres">
      <dgm:prSet presAssocID="{7EEB0AA1-BE33-43F6-937E-28CD75DF9E77}" presName="hierChild2" presStyleCnt="0"/>
      <dgm:spPr/>
    </dgm:pt>
    <dgm:pt modelId="{C6538EC8-7000-4AEA-962E-C793EF45495F}" type="pres">
      <dgm:prSet presAssocID="{7EEB0AA1-BE33-43F6-937E-28CD75DF9E77}" presName="hierChild3" presStyleCnt="0"/>
      <dgm:spPr/>
    </dgm:pt>
    <dgm:pt modelId="{619CC129-20B7-4F83-8DD3-C123A1F8F774}" type="pres">
      <dgm:prSet presAssocID="{B80F27E7-3FBB-44B2-ABB2-2651974B5EE0}" presName="hierRoot1" presStyleCnt="0">
        <dgm:presLayoutVars>
          <dgm:hierBranch val="init"/>
        </dgm:presLayoutVars>
      </dgm:prSet>
      <dgm:spPr/>
    </dgm:pt>
    <dgm:pt modelId="{84203838-FAD2-4BA2-B551-6A6C34EA7779}" type="pres">
      <dgm:prSet presAssocID="{B80F27E7-3FBB-44B2-ABB2-2651974B5EE0}" presName="rootComposite1" presStyleCnt="0"/>
      <dgm:spPr/>
    </dgm:pt>
    <dgm:pt modelId="{8CF0D935-5A56-47BC-B0BB-19765CC71841}" type="pres">
      <dgm:prSet presAssocID="{B80F27E7-3FBB-44B2-ABB2-2651974B5EE0}" presName="rootText1" presStyleLbl="node0" presStyleIdx="3" presStyleCnt="4">
        <dgm:presLayoutVars>
          <dgm:chPref val="3"/>
        </dgm:presLayoutVars>
      </dgm:prSet>
      <dgm:spPr/>
    </dgm:pt>
    <dgm:pt modelId="{D289417C-5DB1-4392-9D80-C0EA562FFFEF}" type="pres">
      <dgm:prSet presAssocID="{B80F27E7-3FBB-44B2-ABB2-2651974B5EE0}" presName="rootConnector1" presStyleLbl="node1" presStyleIdx="0" presStyleCnt="0"/>
      <dgm:spPr/>
    </dgm:pt>
    <dgm:pt modelId="{14CE8C2F-F961-4FC7-BDE6-E73B4D04C696}" type="pres">
      <dgm:prSet presAssocID="{B80F27E7-3FBB-44B2-ABB2-2651974B5EE0}" presName="hierChild2" presStyleCnt="0"/>
      <dgm:spPr/>
    </dgm:pt>
    <dgm:pt modelId="{384D7D1E-379D-4D2E-B7B5-EEAFE3144763}" type="pres">
      <dgm:prSet presAssocID="{B80F27E7-3FBB-44B2-ABB2-2651974B5EE0}" presName="hierChild3" presStyleCnt="0"/>
      <dgm:spPr/>
    </dgm:pt>
  </dgm:ptLst>
  <dgm:cxnLst>
    <dgm:cxn modelId="{D542EC18-0821-492F-A670-F5111C30D10E}" type="presOf" srcId="{7C003240-31CE-4B1E-BB16-27B68CEABF71}" destId="{1599253F-0FD6-4ED7-87C3-39982560B281}" srcOrd="1" destOrd="0" presId="urn:microsoft.com/office/officeart/2005/8/layout/orgChart1"/>
    <dgm:cxn modelId="{85F9E145-6C9F-46EC-A5E1-3463B2290F82}" type="presOf" srcId="{B80F27E7-3FBB-44B2-ABB2-2651974B5EE0}" destId="{8CF0D935-5A56-47BC-B0BB-19765CC71841}" srcOrd="0" destOrd="0" presId="urn:microsoft.com/office/officeart/2005/8/layout/orgChart1"/>
    <dgm:cxn modelId="{2397E865-064B-4155-93D3-1D6D975C4059}" type="presOf" srcId="{7EEB0AA1-BE33-43F6-937E-28CD75DF9E77}" destId="{2CDF7776-C2F5-42FE-88C6-087E604DE1EC}" srcOrd="0" destOrd="0" presId="urn:microsoft.com/office/officeart/2005/8/layout/orgChart1"/>
    <dgm:cxn modelId="{FD188166-1E5F-419B-866B-A0D29E253A03}" srcId="{73B255B3-DFD4-4729-B6D2-E42808579D59}" destId="{B80F27E7-3FBB-44B2-ABB2-2651974B5EE0}" srcOrd="3" destOrd="0" parTransId="{12289B45-9491-4F6A-85D9-31F009C70501}" sibTransId="{96504815-6C4C-4441-AD8B-910E42A778B5}"/>
    <dgm:cxn modelId="{8F511847-EC26-442D-98FF-9A0E124F83B7}" type="presOf" srcId="{D445D4C8-B0F7-4BB5-90C1-810562C1D3B8}" destId="{8959DEC2-AD20-47E1-8DEF-24B2919AF759}" srcOrd="1" destOrd="0" presId="urn:microsoft.com/office/officeart/2005/8/layout/orgChart1"/>
    <dgm:cxn modelId="{1C4EAC6F-AA67-4ED6-9982-7A60D89616D7}" srcId="{73B255B3-DFD4-4729-B6D2-E42808579D59}" destId="{7EEB0AA1-BE33-43F6-937E-28CD75DF9E77}" srcOrd="2" destOrd="0" parTransId="{3EC3EA86-62AF-4F70-A012-157F3F00D78C}" sibTransId="{24B0950A-3C81-4A68-93A7-EFA059A3A651}"/>
    <dgm:cxn modelId="{29EDC557-3309-4555-8060-5526CC7BE09F}" type="presOf" srcId="{598D155E-A391-4496-B1B8-0B91C50675AF}" destId="{86F778D8-58B9-4CCF-9CFE-ECA93CE7A548}" srcOrd="0" destOrd="0" presId="urn:microsoft.com/office/officeart/2005/8/layout/orgChart1"/>
    <dgm:cxn modelId="{702C4B7C-F488-4F8E-ACD9-9D3DAEB2C188}" srcId="{D445D4C8-B0F7-4BB5-90C1-810562C1D3B8}" destId="{7C003240-31CE-4B1E-BB16-27B68CEABF71}" srcOrd="0" destOrd="0" parTransId="{598D155E-A391-4496-B1B8-0B91C50675AF}" sibTransId="{28D76E2D-456D-4EEE-9340-95FFBA8A2938}"/>
    <dgm:cxn modelId="{BD7142A0-B80E-4417-8025-858AC42CBD91}" type="presOf" srcId="{B80F27E7-3FBB-44B2-ABB2-2651974B5EE0}" destId="{D289417C-5DB1-4392-9D80-C0EA562FFFEF}" srcOrd="1" destOrd="0" presId="urn:microsoft.com/office/officeart/2005/8/layout/orgChart1"/>
    <dgm:cxn modelId="{395500A8-1C60-457D-AE7B-550D9700B189}" type="presOf" srcId="{7C003240-31CE-4B1E-BB16-27B68CEABF71}" destId="{32238681-7E25-45B7-97FB-1C064270D958}" srcOrd="0" destOrd="0" presId="urn:microsoft.com/office/officeart/2005/8/layout/orgChart1"/>
    <dgm:cxn modelId="{030D48B3-64DA-4492-ACA9-6E55E6478244}" type="presOf" srcId="{D445D4C8-B0F7-4BB5-90C1-810562C1D3B8}" destId="{58614CE1-D1A0-4418-8F6C-4434C2C486AF}" srcOrd="0" destOrd="0" presId="urn:microsoft.com/office/officeart/2005/8/layout/orgChart1"/>
    <dgm:cxn modelId="{7789CFBE-9EE1-45C5-84DA-07C8DE71B616}" type="presOf" srcId="{85038035-40B1-4807-90D5-5ABF22A4865B}" destId="{A0633DD4-A411-4463-8D61-B08433AB9529}" srcOrd="0" destOrd="0" presId="urn:microsoft.com/office/officeart/2005/8/layout/orgChart1"/>
    <dgm:cxn modelId="{319F9AC3-4B60-475C-8D02-E23F78E802B6}" type="presOf" srcId="{85038035-40B1-4807-90D5-5ABF22A4865B}" destId="{7CB08F27-6CCF-4803-A3E0-815DA11820A5}" srcOrd="1" destOrd="0" presId="urn:microsoft.com/office/officeart/2005/8/layout/orgChart1"/>
    <dgm:cxn modelId="{7226C2C8-9DCD-46AC-82F1-02C2A8318F29}" srcId="{73B255B3-DFD4-4729-B6D2-E42808579D59}" destId="{D445D4C8-B0F7-4BB5-90C1-810562C1D3B8}" srcOrd="1" destOrd="0" parTransId="{93414CDC-051E-4C06-91CC-F9F4F8CD0355}" sibTransId="{A0E61466-1B91-4EE0-BE24-B042FD2FC465}"/>
    <dgm:cxn modelId="{4DBC92CD-0690-4CB1-89EF-715769D779EF}" type="presOf" srcId="{7EEB0AA1-BE33-43F6-937E-28CD75DF9E77}" destId="{3BDCDD11-1CFA-40A1-9F40-76D19FD2D33D}" srcOrd="1" destOrd="0" presId="urn:microsoft.com/office/officeart/2005/8/layout/orgChart1"/>
    <dgm:cxn modelId="{61F92CDA-28FE-4EC3-8EAF-1C0D3273D86B}" srcId="{73B255B3-DFD4-4729-B6D2-E42808579D59}" destId="{85038035-40B1-4807-90D5-5ABF22A4865B}" srcOrd="0" destOrd="0" parTransId="{CC62B992-D463-43FE-8154-78CB28E263CA}" sibTransId="{FA9F8B91-BFCE-47E3-A43B-259FBBB91409}"/>
    <dgm:cxn modelId="{3C2491ED-968F-4491-9280-66CB6DE036D5}" type="presOf" srcId="{73B255B3-DFD4-4729-B6D2-E42808579D59}" destId="{9180FF9C-7EC9-417D-8911-ADC40652381C}" srcOrd="0" destOrd="0" presId="urn:microsoft.com/office/officeart/2005/8/layout/orgChart1"/>
    <dgm:cxn modelId="{C9421437-604F-4AE5-9B76-2CD195217D17}" type="presParOf" srcId="{9180FF9C-7EC9-417D-8911-ADC40652381C}" destId="{08DD4091-AD53-40C1-914C-1EC89DF36304}" srcOrd="0" destOrd="0" presId="urn:microsoft.com/office/officeart/2005/8/layout/orgChart1"/>
    <dgm:cxn modelId="{047D213A-0644-4B15-8D8F-B931D02047FB}" type="presParOf" srcId="{08DD4091-AD53-40C1-914C-1EC89DF36304}" destId="{0CED8319-75E5-4875-9ACC-B89D7136C9A0}" srcOrd="0" destOrd="0" presId="urn:microsoft.com/office/officeart/2005/8/layout/orgChart1"/>
    <dgm:cxn modelId="{3874CD72-8187-449D-B84A-343961C07679}" type="presParOf" srcId="{0CED8319-75E5-4875-9ACC-B89D7136C9A0}" destId="{A0633DD4-A411-4463-8D61-B08433AB9529}" srcOrd="0" destOrd="0" presId="urn:microsoft.com/office/officeart/2005/8/layout/orgChart1"/>
    <dgm:cxn modelId="{ABEB462E-EF09-467A-9827-739A22FB8AF2}" type="presParOf" srcId="{0CED8319-75E5-4875-9ACC-B89D7136C9A0}" destId="{7CB08F27-6CCF-4803-A3E0-815DA11820A5}" srcOrd="1" destOrd="0" presId="urn:microsoft.com/office/officeart/2005/8/layout/orgChart1"/>
    <dgm:cxn modelId="{330A2E2A-A838-4DE0-84E8-02260632CB7F}" type="presParOf" srcId="{08DD4091-AD53-40C1-914C-1EC89DF36304}" destId="{B4964CB0-DE38-4969-88AB-4D553C53B306}" srcOrd="1" destOrd="0" presId="urn:microsoft.com/office/officeart/2005/8/layout/orgChart1"/>
    <dgm:cxn modelId="{12FAC144-471C-4311-A9B0-7A5BB176813C}" type="presParOf" srcId="{08DD4091-AD53-40C1-914C-1EC89DF36304}" destId="{FF983CAC-025E-412C-B1DD-DA3E756F02F8}" srcOrd="2" destOrd="0" presId="urn:microsoft.com/office/officeart/2005/8/layout/orgChart1"/>
    <dgm:cxn modelId="{0B846464-8063-4656-B02A-53DB5A3F6339}" type="presParOf" srcId="{9180FF9C-7EC9-417D-8911-ADC40652381C}" destId="{38760DD1-1C8C-4E7C-A445-5647E8549A10}" srcOrd="1" destOrd="0" presId="urn:microsoft.com/office/officeart/2005/8/layout/orgChart1"/>
    <dgm:cxn modelId="{0BEC7B2F-C592-44AB-8711-AE3E94442828}" type="presParOf" srcId="{38760DD1-1C8C-4E7C-A445-5647E8549A10}" destId="{05CACABD-830E-4EBA-80B1-B62DBBE71446}" srcOrd="0" destOrd="0" presId="urn:microsoft.com/office/officeart/2005/8/layout/orgChart1"/>
    <dgm:cxn modelId="{14B7ECFB-B7DF-4C93-A9E1-7A8CBF63CC07}" type="presParOf" srcId="{05CACABD-830E-4EBA-80B1-B62DBBE71446}" destId="{58614CE1-D1A0-4418-8F6C-4434C2C486AF}" srcOrd="0" destOrd="0" presId="urn:microsoft.com/office/officeart/2005/8/layout/orgChart1"/>
    <dgm:cxn modelId="{5A02A5EC-4231-4863-844C-225C5373C500}" type="presParOf" srcId="{05CACABD-830E-4EBA-80B1-B62DBBE71446}" destId="{8959DEC2-AD20-47E1-8DEF-24B2919AF759}" srcOrd="1" destOrd="0" presId="urn:microsoft.com/office/officeart/2005/8/layout/orgChart1"/>
    <dgm:cxn modelId="{3EB333BB-37CD-4FF8-A379-BEB38B2C55B5}" type="presParOf" srcId="{38760DD1-1C8C-4E7C-A445-5647E8549A10}" destId="{90B1EC49-8ABD-4CD2-A19C-5F972AD7C508}" srcOrd="1" destOrd="0" presId="urn:microsoft.com/office/officeart/2005/8/layout/orgChart1"/>
    <dgm:cxn modelId="{62C98BE4-85ED-40B5-A6C9-7A50D412AFFD}" type="presParOf" srcId="{90B1EC49-8ABD-4CD2-A19C-5F972AD7C508}" destId="{86F778D8-58B9-4CCF-9CFE-ECA93CE7A548}" srcOrd="0" destOrd="0" presId="urn:microsoft.com/office/officeart/2005/8/layout/orgChart1"/>
    <dgm:cxn modelId="{CC9D165D-9BF9-4CF3-B1DC-E99C41FA835E}" type="presParOf" srcId="{90B1EC49-8ABD-4CD2-A19C-5F972AD7C508}" destId="{2A98468F-8692-4442-93EC-17A5373D974E}" srcOrd="1" destOrd="0" presId="urn:microsoft.com/office/officeart/2005/8/layout/orgChart1"/>
    <dgm:cxn modelId="{B7B33810-62E1-41C9-927C-5B7F5AC13AED}" type="presParOf" srcId="{2A98468F-8692-4442-93EC-17A5373D974E}" destId="{58883EEE-E2CE-406A-9465-85480FD5CED0}" srcOrd="0" destOrd="0" presId="urn:microsoft.com/office/officeart/2005/8/layout/orgChart1"/>
    <dgm:cxn modelId="{F09D9B25-2C35-426B-947D-8E22482DFBC5}" type="presParOf" srcId="{58883EEE-E2CE-406A-9465-85480FD5CED0}" destId="{32238681-7E25-45B7-97FB-1C064270D958}" srcOrd="0" destOrd="0" presId="urn:microsoft.com/office/officeart/2005/8/layout/orgChart1"/>
    <dgm:cxn modelId="{BFD5BE53-688D-474C-BA9F-A74A5416859C}" type="presParOf" srcId="{58883EEE-E2CE-406A-9465-85480FD5CED0}" destId="{1599253F-0FD6-4ED7-87C3-39982560B281}" srcOrd="1" destOrd="0" presId="urn:microsoft.com/office/officeart/2005/8/layout/orgChart1"/>
    <dgm:cxn modelId="{9F4954C1-16DA-439D-8C2C-8FD93B867F0B}" type="presParOf" srcId="{2A98468F-8692-4442-93EC-17A5373D974E}" destId="{E4B8F7D8-646E-49AD-84C3-FC631018993C}" srcOrd="1" destOrd="0" presId="urn:microsoft.com/office/officeart/2005/8/layout/orgChart1"/>
    <dgm:cxn modelId="{24DFBEB0-2A8D-4B38-9310-12CE33AE4F44}" type="presParOf" srcId="{2A98468F-8692-4442-93EC-17A5373D974E}" destId="{294996A8-5C7D-47F5-B2D3-7F43549CF9FA}" srcOrd="2" destOrd="0" presId="urn:microsoft.com/office/officeart/2005/8/layout/orgChart1"/>
    <dgm:cxn modelId="{DCFB7652-7A43-4FF6-8CFB-5F5D9CAE8407}" type="presParOf" srcId="{38760DD1-1C8C-4E7C-A445-5647E8549A10}" destId="{ACCE5EAD-F22C-4C70-B44D-531655AE04DC}" srcOrd="2" destOrd="0" presId="urn:microsoft.com/office/officeart/2005/8/layout/orgChart1"/>
    <dgm:cxn modelId="{FD7EBF15-AC6A-4A93-A1B7-5987E7A8D934}" type="presParOf" srcId="{9180FF9C-7EC9-417D-8911-ADC40652381C}" destId="{2C948008-3CD8-4C7C-9642-5B7A8DB24081}" srcOrd="2" destOrd="0" presId="urn:microsoft.com/office/officeart/2005/8/layout/orgChart1"/>
    <dgm:cxn modelId="{D026F3BF-4C7A-4D9E-AB0E-C7D9892CEDA0}" type="presParOf" srcId="{2C948008-3CD8-4C7C-9642-5B7A8DB24081}" destId="{3B166BB8-DD24-4C7C-9D79-BAF028121079}" srcOrd="0" destOrd="0" presId="urn:microsoft.com/office/officeart/2005/8/layout/orgChart1"/>
    <dgm:cxn modelId="{BD68DD7C-BA0A-4C18-935A-C0A7B9082B9E}" type="presParOf" srcId="{3B166BB8-DD24-4C7C-9D79-BAF028121079}" destId="{2CDF7776-C2F5-42FE-88C6-087E604DE1EC}" srcOrd="0" destOrd="0" presId="urn:microsoft.com/office/officeart/2005/8/layout/orgChart1"/>
    <dgm:cxn modelId="{EAE90B62-7F3F-4EB7-80F4-48108F63C151}" type="presParOf" srcId="{3B166BB8-DD24-4C7C-9D79-BAF028121079}" destId="{3BDCDD11-1CFA-40A1-9F40-76D19FD2D33D}" srcOrd="1" destOrd="0" presId="urn:microsoft.com/office/officeart/2005/8/layout/orgChart1"/>
    <dgm:cxn modelId="{7F367A7F-86C5-4629-8A2F-51F1E4B051DE}" type="presParOf" srcId="{2C948008-3CD8-4C7C-9642-5B7A8DB24081}" destId="{34580CED-F960-400A-8990-51EBD3537C04}" srcOrd="1" destOrd="0" presId="urn:microsoft.com/office/officeart/2005/8/layout/orgChart1"/>
    <dgm:cxn modelId="{85C43E81-A6BE-4073-B70C-9097CFD8D064}" type="presParOf" srcId="{2C948008-3CD8-4C7C-9642-5B7A8DB24081}" destId="{C6538EC8-7000-4AEA-962E-C793EF45495F}" srcOrd="2" destOrd="0" presId="urn:microsoft.com/office/officeart/2005/8/layout/orgChart1"/>
    <dgm:cxn modelId="{2D2506D1-82EF-4E18-9F09-30F6DB115FFD}" type="presParOf" srcId="{9180FF9C-7EC9-417D-8911-ADC40652381C}" destId="{619CC129-20B7-4F83-8DD3-C123A1F8F774}" srcOrd="3" destOrd="0" presId="urn:microsoft.com/office/officeart/2005/8/layout/orgChart1"/>
    <dgm:cxn modelId="{39DA0B80-CD42-4E68-97D7-1301FD345888}" type="presParOf" srcId="{619CC129-20B7-4F83-8DD3-C123A1F8F774}" destId="{84203838-FAD2-4BA2-B551-6A6C34EA7779}" srcOrd="0" destOrd="0" presId="urn:microsoft.com/office/officeart/2005/8/layout/orgChart1"/>
    <dgm:cxn modelId="{40AFBE7C-D1B9-439A-8237-95085757A6DC}" type="presParOf" srcId="{84203838-FAD2-4BA2-B551-6A6C34EA7779}" destId="{8CF0D935-5A56-47BC-B0BB-19765CC71841}" srcOrd="0" destOrd="0" presId="urn:microsoft.com/office/officeart/2005/8/layout/orgChart1"/>
    <dgm:cxn modelId="{E5AF88F1-352C-4ECE-A676-28B7EA027704}" type="presParOf" srcId="{84203838-FAD2-4BA2-B551-6A6C34EA7779}" destId="{D289417C-5DB1-4392-9D80-C0EA562FFFEF}" srcOrd="1" destOrd="0" presId="urn:microsoft.com/office/officeart/2005/8/layout/orgChart1"/>
    <dgm:cxn modelId="{C5455956-7265-4309-9CD9-49092CEED8D6}" type="presParOf" srcId="{619CC129-20B7-4F83-8DD3-C123A1F8F774}" destId="{14CE8C2F-F961-4FC7-BDE6-E73B4D04C696}" srcOrd="1" destOrd="0" presId="urn:microsoft.com/office/officeart/2005/8/layout/orgChart1"/>
    <dgm:cxn modelId="{17EE30CB-A6E1-4E97-B02A-EA6AF99F2320}" type="presParOf" srcId="{619CC129-20B7-4F83-8DD3-C123A1F8F774}" destId="{384D7D1E-379D-4D2E-B7B5-EEAFE31447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D89E3-44D4-42D7-AD9D-90EB0110135C}">
      <dsp:nvSpPr>
        <dsp:cNvPr id="0" name=""/>
        <dsp:cNvSpPr/>
      </dsp:nvSpPr>
      <dsp:spPr>
        <a:xfrm>
          <a:off x="1153" y="909320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EBB3C-61DB-45A3-9275-15F16D4C4833}">
      <dsp:nvSpPr>
        <dsp:cNvPr id="0" name=""/>
        <dsp:cNvSpPr/>
      </dsp:nvSpPr>
      <dsp:spPr>
        <a:xfrm>
          <a:off x="1153" y="220981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Appointment scheduling app for a busy hair stylist</a:t>
          </a:r>
        </a:p>
      </dsp:txBody>
      <dsp:txXfrm>
        <a:off x="1153" y="2209812"/>
        <a:ext cx="3404531" cy="510679"/>
      </dsp:txXfrm>
    </dsp:sp>
    <dsp:sp modelId="{28F19607-1B0D-440C-B01C-FEFA1B1807A9}">
      <dsp:nvSpPr>
        <dsp:cNvPr id="0" name=""/>
        <dsp:cNvSpPr/>
      </dsp:nvSpPr>
      <dsp:spPr>
        <a:xfrm>
          <a:off x="1153" y="2771146"/>
          <a:ext cx="3404531" cy="67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0BAD5-541E-49E0-A6A2-82784873C875}">
      <dsp:nvSpPr>
        <dsp:cNvPr id="0" name=""/>
        <dsp:cNvSpPr/>
      </dsp:nvSpPr>
      <dsp:spPr>
        <a:xfrm>
          <a:off x="4001477" y="909320"/>
          <a:ext cx="1191585" cy="1191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F1CB6-EC48-4452-92FE-E48B8F816C94}">
      <dsp:nvSpPr>
        <dsp:cNvPr id="0" name=""/>
        <dsp:cNvSpPr/>
      </dsp:nvSpPr>
      <dsp:spPr>
        <a:xfrm>
          <a:off x="4001477" y="220981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Allows customers:</a:t>
          </a:r>
        </a:p>
      </dsp:txBody>
      <dsp:txXfrm>
        <a:off x="4001477" y="2209812"/>
        <a:ext cx="3404531" cy="510679"/>
      </dsp:txXfrm>
    </dsp:sp>
    <dsp:sp modelId="{845CEBC7-2947-4D01-BE52-99C40AEBF27C}">
      <dsp:nvSpPr>
        <dsp:cNvPr id="0" name=""/>
        <dsp:cNvSpPr/>
      </dsp:nvSpPr>
      <dsp:spPr>
        <a:xfrm>
          <a:off x="4001477" y="2771146"/>
          <a:ext cx="3404531" cy="67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book appointments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see future appointments</a:t>
          </a:r>
        </a:p>
      </dsp:txBody>
      <dsp:txXfrm>
        <a:off x="4001477" y="2771146"/>
        <a:ext cx="3404531" cy="670870"/>
      </dsp:txXfrm>
    </dsp:sp>
    <dsp:sp modelId="{4B7A6E99-814A-42AD-97AD-86D6726B8518}">
      <dsp:nvSpPr>
        <dsp:cNvPr id="0" name=""/>
        <dsp:cNvSpPr/>
      </dsp:nvSpPr>
      <dsp:spPr>
        <a:xfrm>
          <a:off x="8001802" y="909320"/>
          <a:ext cx="1191585" cy="1191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4413E-D1A1-4EAC-9A2C-29E4B60CDE44}">
      <dsp:nvSpPr>
        <dsp:cNvPr id="0" name=""/>
        <dsp:cNvSpPr/>
      </dsp:nvSpPr>
      <dsp:spPr>
        <a:xfrm>
          <a:off x="8001802" y="220981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Allows stylist to:</a:t>
          </a:r>
        </a:p>
      </dsp:txBody>
      <dsp:txXfrm>
        <a:off x="8001802" y="2209812"/>
        <a:ext cx="3404531" cy="510679"/>
      </dsp:txXfrm>
    </dsp:sp>
    <dsp:sp modelId="{C3C75812-3A89-40C6-BA3E-D1F4D4F425A1}">
      <dsp:nvSpPr>
        <dsp:cNvPr id="0" name=""/>
        <dsp:cNvSpPr/>
      </dsp:nvSpPr>
      <dsp:spPr>
        <a:xfrm>
          <a:off x="8001802" y="2771146"/>
          <a:ext cx="3404531" cy="67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 what appointments are coming up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 which customers are actively scheduling appointments</a:t>
          </a:r>
        </a:p>
      </dsp:txBody>
      <dsp:txXfrm>
        <a:off x="8001802" y="2771146"/>
        <a:ext cx="3404531" cy="670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6AEDA-86D1-400F-8B27-1A9686A71CF6}">
      <dsp:nvSpPr>
        <dsp:cNvPr id="0" name=""/>
        <dsp:cNvSpPr/>
      </dsp:nvSpPr>
      <dsp:spPr>
        <a:xfrm>
          <a:off x="1160" y="801186"/>
          <a:ext cx="4224647" cy="21123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 a hair stylist who is currently having difficulty tracking the appointments of her customers</a:t>
          </a:r>
        </a:p>
      </dsp:txBody>
      <dsp:txXfrm>
        <a:off x="63028" y="863054"/>
        <a:ext cx="4100911" cy="1988587"/>
      </dsp:txXfrm>
    </dsp:sp>
    <dsp:sp modelId="{7D7DFA4F-3503-4E89-A6EA-09E56513E4E1}">
      <dsp:nvSpPr>
        <dsp:cNvPr id="0" name=""/>
        <dsp:cNvSpPr/>
      </dsp:nvSpPr>
      <dsp:spPr>
        <a:xfrm>
          <a:off x="5281969" y="801186"/>
          <a:ext cx="4224647" cy="2112323"/>
        </a:xfrm>
        <a:prstGeom prst="roundRect">
          <a:avLst>
            <a:gd name="adj" fmla="val 10000"/>
          </a:avLst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She needs a system that will help her streamline and manage the process better</a:t>
          </a:r>
        </a:p>
      </dsp:txBody>
      <dsp:txXfrm>
        <a:off x="5343837" y="863054"/>
        <a:ext cx="4100911" cy="1988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9013-D3E5-40EF-AE0F-CAEAC1552090}">
      <dsp:nvSpPr>
        <dsp:cNvPr id="0" name=""/>
        <dsp:cNvSpPr/>
      </dsp:nvSpPr>
      <dsp:spPr>
        <a:xfrm>
          <a:off x="4128649" y="235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 want to see what I have scheduled on a daily basis</a:t>
          </a:r>
        </a:p>
      </dsp:txBody>
      <dsp:txXfrm>
        <a:off x="4514476" y="235"/>
        <a:ext cx="771654" cy="1273229"/>
      </dsp:txXfrm>
    </dsp:sp>
    <dsp:sp modelId="{05C65B75-3341-4C00-B8A5-0AA14ED80028}">
      <dsp:nvSpPr>
        <dsp:cNvPr id="0" name=""/>
        <dsp:cNvSpPr/>
      </dsp:nvSpPr>
      <dsp:spPr>
        <a:xfrm rot="4320000">
          <a:off x="5422629" y="940367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want to offer a menu of services to my clients</a:t>
          </a:r>
        </a:p>
      </dsp:txBody>
      <dsp:txXfrm rot="-5400000">
        <a:off x="5686099" y="1284464"/>
        <a:ext cx="1273229" cy="771654"/>
      </dsp:txXfrm>
    </dsp:sp>
    <dsp:sp modelId="{6B112E23-B2A3-497F-9E7B-AB774C6A047A}">
      <dsp:nvSpPr>
        <dsp:cNvPr id="0" name=""/>
        <dsp:cNvSpPr/>
      </dsp:nvSpPr>
      <dsp:spPr>
        <a:xfrm rot="8640000">
          <a:off x="4928373" y="2461531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want my clients to be able to log in to choose services and schedule appointments</a:t>
          </a:r>
        </a:p>
      </dsp:txBody>
      <dsp:txXfrm rot="10800000">
        <a:off x="5393574" y="2705820"/>
        <a:ext cx="771654" cy="1273229"/>
      </dsp:txXfrm>
    </dsp:sp>
    <dsp:sp modelId="{97FF0769-456A-40A7-AA6D-F1F04B627075}">
      <dsp:nvSpPr>
        <dsp:cNvPr id="0" name=""/>
        <dsp:cNvSpPr/>
      </dsp:nvSpPr>
      <dsp:spPr>
        <a:xfrm rot="12960000">
          <a:off x="3328926" y="2461531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 want to be able to edit my schedule</a:t>
          </a:r>
        </a:p>
      </dsp:txBody>
      <dsp:txXfrm rot="10800000">
        <a:off x="3635379" y="2705820"/>
        <a:ext cx="771654" cy="1273229"/>
      </dsp:txXfrm>
    </dsp:sp>
    <dsp:sp modelId="{48CA3461-A0CA-4C85-8BA6-48484083A4D8}">
      <dsp:nvSpPr>
        <dsp:cNvPr id="0" name=""/>
        <dsp:cNvSpPr/>
      </dsp:nvSpPr>
      <dsp:spPr>
        <a:xfrm rot="17280000">
          <a:off x="2834669" y="940367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want to be able to have basic contact information for my clients</a:t>
          </a:r>
        </a:p>
      </dsp:txBody>
      <dsp:txXfrm rot="5400000">
        <a:off x="2841279" y="1284464"/>
        <a:ext cx="1273229" cy="771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6522-F425-43AB-92F0-3551278823A8}">
      <dsp:nvSpPr>
        <dsp:cNvPr id="0" name=""/>
        <dsp:cNvSpPr/>
      </dsp:nvSpPr>
      <dsp:spPr>
        <a:xfrm>
          <a:off x="0" y="0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Technologies Used</a:t>
          </a:r>
        </a:p>
      </dsp:txBody>
      <dsp:txXfrm>
        <a:off x="23936" y="23936"/>
        <a:ext cx="6655307" cy="769361"/>
      </dsp:txXfrm>
    </dsp:sp>
    <dsp:sp modelId="{D9F33403-956C-4E2D-A2B1-68000CDCFBDA}">
      <dsp:nvSpPr>
        <dsp:cNvPr id="0" name=""/>
        <dsp:cNvSpPr/>
      </dsp:nvSpPr>
      <dsp:spPr>
        <a:xfrm>
          <a:off x="637021" y="965820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Breakdown of tasks and roles</a:t>
          </a:r>
        </a:p>
      </dsp:txBody>
      <dsp:txXfrm>
        <a:off x="660957" y="989756"/>
        <a:ext cx="6390127" cy="769361"/>
      </dsp:txXfrm>
    </dsp:sp>
    <dsp:sp modelId="{DBE272AA-B8B5-45F0-94DD-B163FB6B0233}">
      <dsp:nvSpPr>
        <dsp:cNvPr id="0" name=""/>
        <dsp:cNvSpPr/>
      </dsp:nvSpPr>
      <dsp:spPr>
        <a:xfrm>
          <a:off x="1264534" y="1931641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Challenges</a:t>
          </a:r>
        </a:p>
      </dsp:txBody>
      <dsp:txXfrm>
        <a:off x="1288470" y="1955577"/>
        <a:ext cx="6399635" cy="769361"/>
      </dsp:txXfrm>
    </dsp:sp>
    <dsp:sp modelId="{C0F1D205-2A43-4EB5-B55C-B227FF5A2A1E}">
      <dsp:nvSpPr>
        <dsp:cNvPr id="0" name=""/>
        <dsp:cNvSpPr/>
      </dsp:nvSpPr>
      <dsp:spPr>
        <a:xfrm>
          <a:off x="1901555" y="2897462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Successes</a:t>
          </a:r>
        </a:p>
      </dsp:txBody>
      <dsp:txXfrm>
        <a:off x="1925491" y="2921398"/>
        <a:ext cx="6390127" cy="769361"/>
      </dsp:txXfrm>
    </dsp:sp>
    <dsp:sp modelId="{D28B34D2-B41A-40A3-94D8-22133569FC4A}">
      <dsp:nvSpPr>
        <dsp:cNvPr id="0" name=""/>
        <dsp:cNvSpPr/>
      </dsp:nvSpPr>
      <dsp:spPr>
        <a:xfrm>
          <a:off x="7075020" y="625926"/>
          <a:ext cx="531201" cy="531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94540" y="625926"/>
        <a:ext cx="292161" cy="399729"/>
      </dsp:txXfrm>
    </dsp:sp>
    <dsp:sp modelId="{083BD673-12A7-4389-8400-E7986D3554A8}">
      <dsp:nvSpPr>
        <dsp:cNvPr id="0" name=""/>
        <dsp:cNvSpPr/>
      </dsp:nvSpPr>
      <dsp:spPr>
        <a:xfrm>
          <a:off x="7712041" y="1591747"/>
          <a:ext cx="531201" cy="531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2340"/>
            <a:satOff val="2206"/>
            <a:lumOff val="2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2340"/>
              <a:satOff val="2206"/>
              <a:lumOff val="2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831561" y="1591747"/>
        <a:ext cx="292161" cy="399729"/>
      </dsp:txXfrm>
    </dsp:sp>
    <dsp:sp modelId="{5FF1CFEB-3702-4D80-B895-5C6F8B0B698F}">
      <dsp:nvSpPr>
        <dsp:cNvPr id="0" name=""/>
        <dsp:cNvSpPr/>
      </dsp:nvSpPr>
      <dsp:spPr>
        <a:xfrm>
          <a:off x="8339555" y="2557568"/>
          <a:ext cx="531201" cy="531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59075" y="2557568"/>
        <a:ext cx="292161" cy="3997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EC063-9402-44B0-8EFB-91F329E80E53}">
      <dsp:nvSpPr>
        <dsp:cNvPr id="0" name=""/>
        <dsp:cNvSpPr/>
      </dsp:nvSpPr>
      <dsp:spPr>
        <a:xfrm>
          <a:off x="2785" y="420967"/>
          <a:ext cx="2209815" cy="13258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NodeJs</a:t>
          </a:r>
        </a:p>
      </dsp:txBody>
      <dsp:txXfrm>
        <a:off x="2785" y="420967"/>
        <a:ext cx="2209815" cy="1325889"/>
      </dsp:txXfrm>
    </dsp:sp>
    <dsp:sp modelId="{FCA8D079-0676-4B82-89A1-3C97376990CD}">
      <dsp:nvSpPr>
        <dsp:cNvPr id="0" name=""/>
        <dsp:cNvSpPr/>
      </dsp:nvSpPr>
      <dsp:spPr>
        <a:xfrm>
          <a:off x="2433582" y="420967"/>
          <a:ext cx="2209815" cy="1325889"/>
        </a:xfrm>
        <a:prstGeom prst="rect">
          <a:avLst/>
        </a:prstGeom>
        <a:solidFill>
          <a:schemeClr val="accent5">
            <a:hueOff val="153627"/>
            <a:satOff val="-2999"/>
            <a:lumOff val="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Sequelize</a:t>
          </a:r>
        </a:p>
      </dsp:txBody>
      <dsp:txXfrm>
        <a:off x="2433582" y="420967"/>
        <a:ext cx="2209815" cy="1325889"/>
      </dsp:txXfrm>
    </dsp:sp>
    <dsp:sp modelId="{6716BDB7-4C10-4585-8687-61370117EBC3}">
      <dsp:nvSpPr>
        <dsp:cNvPr id="0" name=""/>
        <dsp:cNvSpPr/>
      </dsp:nvSpPr>
      <dsp:spPr>
        <a:xfrm>
          <a:off x="4864379" y="420967"/>
          <a:ext cx="2209815" cy="1325889"/>
        </a:xfrm>
        <a:prstGeom prst="rect">
          <a:avLst/>
        </a:prstGeom>
        <a:solidFill>
          <a:schemeClr val="accent5">
            <a:hueOff val="307254"/>
            <a:satOff val="-5999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MySQL</a:t>
          </a:r>
        </a:p>
      </dsp:txBody>
      <dsp:txXfrm>
        <a:off x="4864379" y="420967"/>
        <a:ext cx="2209815" cy="1325889"/>
      </dsp:txXfrm>
    </dsp:sp>
    <dsp:sp modelId="{5A398A14-1B18-4E3D-A390-5CA253D7270F}">
      <dsp:nvSpPr>
        <dsp:cNvPr id="0" name=""/>
        <dsp:cNvSpPr/>
      </dsp:nvSpPr>
      <dsp:spPr>
        <a:xfrm>
          <a:off x="7295176" y="420967"/>
          <a:ext cx="2209815" cy="1325889"/>
        </a:xfrm>
        <a:prstGeom prst="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Nodemon</a:t>
          </a:r>
        </a:p>
      </dsp:txBody>
      <dsp:txXfrm>
        <a:off x="7295176" y="420967"/>
        <a:ext cx="2209815" cy="1325889"/>
      </dsp:txXfrm>
    </dsp:sp>
    <dsp:sp modelId="{B8D83F1F-10DE-41AE-AFEB-EB80373E0281}">
      <dsp:nvSpPr>
        <dsp:cNvPr id="0" name=""/>
        <dsp:cNvSpPr/>
      </dsp:nvSpPr>
      <dsp:spPr>
        <a:xfrm>
          <a:off x="1218184" y="1967838"/>
          <a:ext cx="2209815" cy="1325889"/>
        </a:xfrm>
        <a:prstGeom prst="rect">
          <a:avLst/>
        </a:prstGeom>
        <a:solidFill>
          <a:schemeClr val="accent5">
            <a:hueOff val="614507"/>
            <a:satOff val="-11997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Handlebars</a:t>
          </a:r>
        </a:p>
      </dsp:txBody>
      <dsp:txXfrm>
        <a:off x="1218184" y="1967838"/>
        <a:ext cx="2209815" cy="1325889"/>
      </dsp:txXfrm>
    </dsp:sp>
    <dsp:sp modelId="{64D75D87-4A92-4824-AAFD-93680EBB420B}">
      <dsp:nvSpPr>
        <dsp:cNvPr id="0" name=""/>
        <dsp:cNvSpPr/>
      </dsp:nvSpPr>
      <dsp:spPr>
        <a:xfrm>
          <a:off x="3648981" y="1967838"/>
          <a:ext cx="2209815" cy="1325889"/>
        </a:xfrm>
        <a:prstGeom prst="rect">
          <a:avLst/>
        </a:prstGeom>
        <a:solidFill>
          <a:schemeClr val="accent5">
            <a:hueOff val="768134"/>
            <a:satOff val="-14997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TUI Calendar</a:t>
          </a:r>
        </a:p>
      </dsp:txBody>
      <dsp:txXfrm>
        <a:off x="3648981" y="1967838"/>
        <a:ext cx="2209815" cy="1325889"/>
      </dsp:txXfrm>
    </dsp:sp>
    <dsp:sp modelId="{D93F0155-C81C-4DFF-8B54-1F6B4FAE9560}">
      <dsp:nvSpPr>
        <dsp:cNvPr id="0" name=""/>
        <dsp:cNvSpPr/>
      </dsp:nvSpPr>
      <dsp:spPr>
        <a:xfrm>
          <a:off x="6079778" y="1967838"/>
          <a:ext cx="2209815" cy="1325889"/>
        </a:xfrm>
        <a:prstGeom prst="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ExpressJs</a:t>
          </a:r>
        </a:p>
      </dsp:txBody>
      <dsp:txXfrm>
        <a:off x="6079778" y="1967838"/>
        <a:ext cx="2209815" cy="13258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778D8-58B9-4CCF-9CFE-ECA93CE7A548}">
      <dsp:nvSpPr>
        <dsp:cNvPr id="0" name=""/>
        <dsp:cNvSpPr/>
      </dsp:nvSpPr>
      <dsp:spPr>
        <a:xfrm>
          <a:off x="3467077" y="1641951"/>
          <a:ext cx="91440" cy="430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7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33DD4-A411-4463-8D61-B08433AB9529}">
      <dsp:nvSpPr>
        <dsp:cNvPr id="0" name=""/>
        <dsp:cNvSpPr/>
      </dsp:nvSpPr>
      <dsp:spPr>
        <a:xfrm>
          <a:off x="4918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Finding a new technology that will fit into the scheduling app</a:t>
          </a:r>
        </a:p>
      </dsp:txBody>
      <dsp:txXfrm>
        <a:off x="4918" y="616256"/>
        <a:ext cx="2051391" cy="1025695"/>
      </dsp:txXfrm>
    </dsp:sp>
    <dsp:sp modelId="{58614CE1-D1A0-4418-8F6C-4434C2C486AF}">
      <dsp:nvSpPr>
        <dsp:cNvPr id="0" name=""/>
        <dsp:cNvSpPr/>
      </dsp:nvSpPr>
      <dsp:spPr>
        <a:xfrm>
          <a:off x="2487101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Incorporating the library into the system</a:t>
          </a:r>
        </a:p>
      </dsp:txBody>
      <dsp:txXfrm>
        <a:off x="2487101" y="616256"/>
        <a:ext cx="2051391" cy="1025695"/>
      </dsp:txXfrm>
    </dsp:sp>
    <dsp:sp modelId="{32238681-7E25-45B7-97FB-1C064270D958}">
      <dsp:nvSpPr>
        <dsp:cNvPr id="0" name=""/>
        <dsp:cNvSpPr/>
      </dsp:nvSpPr>
      <dsp:spPr>
        <a:xfrm>
          <a:off x="2487101" y="2072744"/>
          <a:ext cx="2051391" cy="10256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Library has some issues</a:t>
          </a:r>
        </a:p>
      </dsp:txBody>
      <dsp:txXfrm>
        <a:off x="2487101" y="2072744"/>
        <a:ext cx="2051391" cy="1025695"/>
      </dsp:txXfrm>
    </dsp:sp>
    <dsp:sp modelId="{2CDF7776-C2F5-42FE-88C6-087E604DE1EC}">
      <dsp:nvSpPr>
        <dsp:cNvPr id="0" name=""/>
        <dsp:cNvSpPr/>
      </dsp:nvSpPr>
      <dsp:spPr>
        <a:xfrm>
          <a:off x="4969285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Making all the parts and pieces work together in a coherent whole</a:t>
          </a:r>
        </a:p>
      </dsp:txBody>
      <dsp:txXfrm>
        <a:off x="4969285" y="616256"/>
        <a:ext cx="2051391" cy="1025695"/>
      </dsp:txXfrm>
    </dsp:sp>
    <dsp:sp modelId="{8CF0D935-5A56-47BC-B0BB-19765CC71841}">
      <dsp:nvSpPr>
        <dsp:cNvPr id="0" name=""/>
        <dsp:cNvSpPr/>
      </dsp:nvSpPr>
      <dsp:spPr>
        <a:xfrm>
          <a:off x="7451468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AUTHENTICATION!</a:t>
          </a:r>
        </a:p>
      </dsp:txBody>
      <dsp:txXfrm>
        <a:off x="7451468" y="616256"/>
        <a:ext cx="2051391" cy="1025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74AE-CCED-4B56-B309-83F91088D56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DB4A-1D8F-49A5-AA84-967CFBFA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787-9B0D-40CA-B7D6-EDE766F4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EAC9-1576-4DA0-8E39-4A705BE27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4E54-9114-436C-B27C-5646690C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9947-F218-4643-B4D8-1A0AB2FF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4CFD-C7B8-42D3-9480-5D3AB21F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61DC-3C89-4E15-B3B0-AC03C012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45D5-EA62-4411-8A41-641C7F37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668A-46D9-497A-AD16-39A5C93C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C5F1-0D29-4474-BC2D-48884F62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B149-71E2-4FDC-A2D4-BA079446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91249-5C14-4FF8-976A-464CDEE4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5F617-A38C-44AA-A1B3-CF8598328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62E5-BFA9-48D2-9AD7-70BB8568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9F8C-F8AF-47C2-AB04-AC9609B9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295E-D377-4216-B110-7D248174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8E71-4CD5-46D1-ABEC-0456A8BF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4834-6A6B-420F-B873-83FDCA3E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DE41-09C1-477D-8D56-28983082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7AE8-83E4-4345-8109-4E226DD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F868-FBF3-45F2-B86C-4CC7BF08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54D-CA15-48B5-9891-45BB4CA6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E3B0-3EC9-4BA8-B655-85ADC7B8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3A27-DE25-464D-ACBC-F7044FEE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63AA-BDEA-479E-A1CB-DA9EFAEA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D297-1319-497D-BF55-81B2AC16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E9CF-C125-40C4-BC48-67A95825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0170-6254-4D0F-BDAE-5C483A58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7C303-B3BF-4999-9D46-3B389988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C381A-9F16-421D-996F-E8A1E99D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80D0-8334-46C5-A52C-34F693DD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06BE-D812-4A5E-A179-97381BAF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5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4AE0-EC72-4B81-9C5D-B60A2388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4D56-5C25-49E6-A801-3AA9CA52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5D61D-8D43-456E-A311-C1CF79EC4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2344-C528-4933-BAEB-9E6350CDC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8484-1069-40A1-B246-C7C40737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8DAFD-F813-4D4B-A0BD-D13A8B34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6503F-E6D0-4E71-83CF-246A311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BC1B8-126D-4687-86C8-F488163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70C7-7486-4F65-81B5-9B2EEC4A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26183-1F1F-4361-A679-F61B6BB3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ECA95-85AE-48FD-B29E-F5112C1C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F2CA8-0407-4507-B069-5F7FDA23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A5D51-6F4D-4528-8BF6-CDE8FC78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614AA-022E-4210-B0F8-2FE427D6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3EE91-5FEA-4513-8890-AA2F591F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F905-E156-44C1-B4CD-30A02BD2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7CD0-09BB-4ED1-AFF5-32221C94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FF9B7-578E-4EDC-845C-DF598BE9D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8AB2E-F484-40BB-A3E1-71743FCA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8544-B421-432C-9752-D5F88EC3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5BD32-81BD-4E7B-B413-E7204AD5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F4D4-BC7B-46FE-B9F6-04C863D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0A846-453E-4D33-9E4C-DE6D56175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71921-4F75-4622-9B91-18DA4D40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05AF8-9FE2-483D-987A-411DDE37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90674-F91A-4A78-9F5D-268B7C7E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5314-143A-415B-9946-EB9CE394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7D291-4A12-434F-90DF-0FAA3D6C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BFDF-51D0-4987-AADB-4591277C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2AFF-CCBF-4609-BD5D-5B8BF8EB9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0A66-97F9-4C55-B8E0-42C9E9777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2D53-90B2-49E6-9AE8-489491C47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8074-CB66-498F-913D-DAB611686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9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isheyes-meanie.blogspo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utting-edge-2020.herokuapp.com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ing-edge-2020.herokuapp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Logo_Pitch_brioche_Pasquier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240AA30-F69A-4FAF-AE07-47018173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3739658-CB00-4065-8282-0B432AD71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2728" y="321731"/>
            <a:ext cx="4263383" cy="3602559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77AE232F-8DC9-433E-8E9F-08B5A8360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3B1C58A3-300B-400F-A894-FD8BB10A1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6FB69856-A6E3-4654-BD50-6D8E4E75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5190D104-AE08-4129-8996-47C6F063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48198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3B80333C-12BF-46C0-9DDE-043EA600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53721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8488CD0F-BED8-464A-B629-B9DF357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10304132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EA709-EA81-446B-8470-9BA17474F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346" y="4267831"/>
            <a:ext cx="9716883" cy="1071585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EFFFF"/>
                </a:solidFill>
              </a:rPr>
              <a:t>The Cutting 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23DC-6F74-4D15-8656-F20EB63E8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346" y="5345714"/>
            <a:ext cx="9762851" cy="538211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rgbClr val="FEFFFF"/>
                </a:solidFill>
              </a:rPr>
              <a:t>An appointment scheduling service for a small one person hair salon</a:t>
            </a: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95F7A14D-9BE4-44DE-B304-15B1F3C38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324" y="4377267"/>
            <a:ext cx="801628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5AF27-A3F1-435A-B9D7-A3A199A3DBED}"/>
              </a:ext>
            </a:extLst>
          </p:cNvPr>
          <p:cNvSpPr txBox="1"/>
          <p:nvPr/>
        </p:nvSpPr>
        <p:spPr>
          <a:xfrm>
            <a:off x="3306020" y="372423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fisheyes-meanie.blogspot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pic>
        <p:nvPicPr>
          <p:cNvPr id="5" name="Graphic 4" descr="Cut">
            <a:extLst>
              <a:ext uri="{FF2B5EF4-FFF2-40B4-BE49-F238E27FC236}">
                <a16:creationId xmlns:a16="http://schemas.microsoft.com/office/drawing/2014/main" id="{9C0B55C2-DCF1-46D4-A0A4-0D9DFC35A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9749" y="3029410"/>
            <a:ext cx="3266678" cy="2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1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82E0DD2-11DF-4411-A6ED-1182F517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EF89D-5AB4-4FE5-A212-4E671D34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57188"/>
            <a:ext cx="3800564" cy="1671569"/>
          </a:xfrm>
        </p:spPr>
        <p:txBody>
          <a:bodyPr>
            <a:normAutofit/>
          </a:bodyPr>
          <a:lstStyle/>
          <a:p>
            <a:r>
              <a:rPr lang="en-US" sz="4000" dirty="0"/>
              <a:t>Product Demo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E51350-7A1B-4F0F-92BB-39BC8B292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42014" b="-2"/>
          <a:stretch/>
        </p:blipFill>
        <p:spPr>
          <a:xfrm>
            <a:off x="8969" y="-2"/>
            <a:ext cx="2376092" cy="2228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1EC9FE-DED4-47B9-B0C5-C2EE280895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2" r="33880" b="-2"/>
          <a:stretch/>
        </p:blipFill>
        <p:spPr>
          <a:xfrm>
            <a:off x="2579411" y="-2446"/>
            <a:ext cx="2376092" cy="2228759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A86A99-880C-4ACB-B1E1-12D5AFB863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6" r="43800" b="-3"/>
          <a:stretch/>
        </p:blipFill>
        <p:spPr>
          <a:xfrm>
            <a:off x="5149852" y="-10223"/>
            <a:ext cx="2376092" cy="2228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C313E-FE37-4B3A-B836-67AE8BC02D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r="27118" b="3"/>
          <a:stretch/>
        </p:blipFill>
        <p:spPr>
          <a:xfrm>
            <a:off x="3714" y="2400151"/>
            <a:ext cx="3330225" cy="2057368"/>
          </a:xfrm>
          <a:prstGeom prst="rect">
            <a:avLst/>
          </a:prstGeom>
        </p:spPr>
      </p:pic>
      <p:pic>
        <p:nvPicPr>
          <p:cNvPr id="15" name="Picture 1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9DF0D930-0039-458A-8CE5-742235F38B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r="15806" b="2"/>
          <a:stretch/>
        </p:blipFill>
        <p:spPr>
          <a:xfrm>
            <a:off x="-1" y="4628909"/>
            <a:ext cx="3324552" cy="222909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79F301-46B3-4983-91D7-A158A301C6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8" r="37153"/>
          <a:stretch/>
        </p:blipFill>
        <p:spPr>
          <a:xfrm>
            <a:off x="3534403" y="2400151"/>
            <a:ext cx="3996536" cy="4457850"/>
          </a:xfrm>
          <a:prstGeom prst="rect">
            <a:avLst/>
          </a:prstGeom>
        </p:spPr>
      </p:pic>
      <p:sp>
        <p:nvSpPr>
          <p:cNvPr id="53" name="Content Placeholder 18">
            <a:extLst>
              <a:ext uri="{FF2B5EF4-FFF2-40B4-BE49-F238E27FC236}">
                <a16:creationId xmlns:a16="http://schemas.microsoft.com/office/drawing/2014/main" id="{70CA99FA-DFAD-4203-99FB-3C43BF0E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3" y="2400475"/>
            <a:ext cx="3800565" cy="3776488"/>
          </a:xfrm>
        </p:spPr>
        <p:txBody>
          <a:bodyPr>
            <a:normAutofit/>
          </a:bodyPr>
          <a:lstStyle/>
          <a:p>
            <a:r>
              <a:rPr lang="en-US" sz="2000" dirty="0" err="1"/>
              <a:t>Herokuapp</a:t>
            </a:r>
            <a:r>
              <a:rPr lang="en-US" sz="2000" dirty="0"/>
              <a:t> Deployment!</a:t>
            </a:r>
          </a:p>
          <a:p>
            <a:r>
              <a:rPr lang="en-US" sz="1400" b="0" i="0" u="none" strike="noStrike" dirty="0">
                <a:effectLst/>
                <a:latin typeface="Slack-Lato"/>
                <a:hlinkClick r:id="rId8"/>
              </a:rPr>
              <a:t>https://cutting-edge-2020.herokuapp.com/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51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331FC1-5048-4928-99D1-F2887B5A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BDEE7A3-3F06-4897-B90C-AAEB06F4E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367138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75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FB4D1B-37B2-411A-8EB9-242D230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Success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E95F0AA6-0B0F-4553-ACFA-5592CAF8E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FA9C9-0380-416F-9172-4F972E4F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Working together as a team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Stumbling upon a user who needs a product was happenstance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Being able to capitalize on our strengths as a team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Communication goes very well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Using </a:t>
            </a:r>
            <a:r>
              <a:rPr lang="en-US" sz="2000" dirty="0" err="1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 in a completely new way</a:t>
            </a:r>
          </a:p>
        </p:txBody>
      </p:sp>
    </p:spTree>
    <p:extLst>
      <p:ext uri="{BB962C8B-B14F-4D97-AF65-F5344CB8AC3E}">
        <p14:creationId xmlns:p14="http://schemas.microsoft.com/office/powerpoint/2010/main" val="75367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1217D-C11A-4784-B05A-3CDEAC44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Moving forward we want to….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051-ED5D-459B-A3CD-78F4729C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Add functionality to the calendar (be able to add/edit/delete appointments)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Deploy to webhosting service and allow it to be used by multiple small hair salons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7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22D5ED-6999-4831-9605-F0A61F03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F0B36-5043-4321-A551-60CA77DA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Deployed to Heroku</a:t>
            </a:r>
          </a:p>
          <a:p>
            <a:pPr lvl="1"/>
            <a:r>
              <a:rPr lang="en-US" b="0" i="0" u="none" strike="noStrike">
                <a:solidFill>
                  <a:srgbClr val="FFFFFF"/>
                </a:solidFill>
                <a:effectLst/>
                <a:latin typeface="Slack-Lato"/>
                <a:hlinkClick r:id="rId3"/>
              </a:rPr>
              <a:t>https://cutting-edge-2020.herokuapp.com/</a:t>
            </a:r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GitHub Repo</a:t>
            </a:r>
          </a:p>
          <a:p>
            <a:r>
              <a:rPr lang="en-US" sz="2400">
                <a:solidFill>
                  <a:srgbClr val="FFFFFF"/>
                </a:solidFill>
              </a:rPr>
              <a:t>https://github.com/terahje/cutting-edge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22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F9501B-2514-4F5C-95A3-C56DADBD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Elevator Pitch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BBAE8A3-21B8-446C-9FD3-3AC192434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3128" y="1398905"/>
            <a:ext cx="8327919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64448-DAA0-4CF2-ACD5-C4F23A0081E7}"/>
              </a:ext>
            </a:extLst>
          </p:cNvPr>
          <p:cNvSpPr txBox="1"/>
          <p:nvPr/>
        </p:nvSpPr>
        <p:spPr>
          <a:xfrm>
            <a:off x="1493128" y="5750243"/>
            <a:ext cx="8327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.wikipedia.org/wiki/Fichier:Logo_Pitch_brioche_Pasquier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5914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9A713C-CA09-4A25-BEA6-20417FC0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6B78D-1A58-4065-B4DD-A6F4A5C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Description </a:t>
            </a:r>
          </a:p>
          <a:p>
            <a:r>
              <a:rPr lang="en-US" sz="2400">
                <a:solidFill>
                  <a:srgbClr val="000000"/>
                </a:solidFill>
              </a:rPr>
              <a:t>Motivation for development</a:t>
            </a:r>
          </a:p>
          <a:p>
            <a:r>
              <a:rPr lang="en-US" sz="2400">
                <a:solidFill>
                  <a:srgbClr val="000000"/>
                </a:solidFill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15704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1126-F883-4351-BDDC-40B4A3D1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Description of the project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B1CA75A3-AC22-460E-8DC3-B85D68EBD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59159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41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D309-11B4-4FB0-A42E-3B643BB6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 for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C2D00A-3EE1-42AB-88BA-1FBCAA997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449484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45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C5CAAA7-F5A2-4355-AB8F-7E39EF4A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As a User I would like to: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E835DF2-ED4A-48AE-8172-D7D39DC6D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521068"/>
              </p:ext>
            </p:extLst>
          </p:nvPr>
        </p:nvGraphicFramePr>
        <p:xfrm>
          <a:off x="1422492" y="2209457"/>
          <a:ext cx="9800608" cy="400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66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86D743-0921-456A-8BA4-C180F70D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D336D4-D811-452D-B73E-575C1C609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906053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41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7353ED-2447-4F24-8627-60D7C816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20FE4-7FA4-4850-8F6D-4D4501B80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50073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44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677698-0DCC-4A68-B1B2-26EBBA62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4BAE-8BF3-4379-8E5B-C194B09C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Allison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Backend development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SQL relationships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Front end design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Terahje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Backend development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Express routes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SQL relationships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Git Repo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Jennifer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New technology finding, incorporating and troubleshooting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Front end design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Coordinating product development to meet user needs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9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387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Slack-Lato</vt:lpstr>
      <vt:lpstr>Office Theme</vt:lpstr>
      <vt:lpstr>The Cutting Edge</vt:lpstr>
      <vt:lpstr>Elevator Pitch</vt:lpstr>
      <vt:lpstr>Concept</vt:lpstr>
      <vt:lpstr>Description of the project</vt:lpstr>
      <vt:lpstr>Motivation for Development</vt:lpstr>
      <vt:lpstr>As a User I would like to:</vt:lpstr>
      <vt:lpstr>Process</vt:lpstr>
      <vt:lpstr>Technologies Used</vt:lpstr>
      <vt:lpstr>Tasks and Roles</vt:lpstr>
      <vt:lpstr>Product Demo</vt:lpstr>
      <vt:lpstr>Challenges</vt:lpstr>
      <vt:lpstr>Success</vt:lpstr>
      <vt:lpstr>Moving forward we want to….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Cutting Edge</dc:title>
  <dc:creator>Jen D</dc:creator>
  <cp:lastModifiedBy>Jen D</cp:lastModifiedBy>
  <cp:revision>3</cp:revision>
  <dcterms:created xsi:type="dcterms:W3CDTF">2020-11-11T18:57:17Z</dcterms:created>
  <dcterms:modified xsi:type="dcterms:W3CDTF">2020-11-11T22:39:56Z</dcterms:modified>
</cp:coreProperties>
</file>