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787-9B0D-40CA-B7D6-EDE766F4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FEAC9-1576-4DA0-8E39-4A705BE2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4E54-9114-436C-B27C-5646690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947-F218-4643-B4D8-1A0AB2FF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CFD-C7B8-42D3-9480-5D3AB21F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61DC-3C89-4E15-B3B0-AC03C012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45D5-EA62-4411-8A41-641C7F37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668A-46D9-497A-AD16-39A5C93C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C5F1-0D29-4474-BC2D-48884F62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B149-71E2-4FDC-A2D4-BA07944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91249-5C14-4FF8-976A-464CDEE4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F617-A38C-44AA-A1B3-CF85983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62E5-BFA9-48D2-9AD7-70BB856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9F8C-F8AF-47C2-AB04-AC9609B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95E-D377-4216-B110-7D248174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8E71-4CD5-46D1-ABEC-0456A8B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4834-6A6B-420F-B873-83FDCA3E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DE41-09C1-477D-8D56-2898308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AE8-83E4-4345-8109-4E226DD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F868-FBF3-45F2-B86C-4CC7BF0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54D-CA15-48B5-9891-45BB4CA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3B0-3EC9-4BA8-B655-85ADC7B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3A27-DE25-464D-ACBC-F7044FEE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63AA-BDEA-479E-A1CB-DA9EFAEA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297-1319-497D-BF55-81B2AC1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E9CF-C125-40C4-BC48-67A95825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0170-6254-4D0F-BDAE-5C483A5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7C303-B3BF-4999-9D46-3B389988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381A-9F16-421D-996F-E8A1E99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0D0-8334-46C5-A52C-34F693DD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06BE-D812-4A5E-A179-97381BA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4AE0-EC72-4B81-9C5D-B60A2388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4D56-5C25-49E6-A801-3AA9CA52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5D61D-8D43-456E-A311-C1CF79EC4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2344-C528-4933-BAEB-9E6350CD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8484-1069-40A1-B246-C7C40737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DAFD-F813-4D4B-A0BD-D13A8B34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6503F-E6D0-4E71-83CF-246A311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BC1B8-126D-4687-86C8-F488163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70C7-7486-4F65-81B5-9B2EEC4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26183-1F1F-4361-A679-F61B6BB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ECA95-85AE-48FD-B29E-F5112C1C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2CA8-0407-4507-B069-5F7FDA2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5D51-6F4D-4528-8BF6-CDE8FC7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14AA-022E-4210-B0F8-2FE427D6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3EE91-5FEA-4513-8890-AA2F591F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905-E156-44C1-B4CD-30A02BD2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CD0-09BB-4ED1-AFF5-32221C94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F9B7-578E-4EDC-845C-DF598BE9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AB2E-F484-40BB-A3E1-71743FC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8544-B421-432C-9752-D5F88EC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BD32-81BD-4E7B-B413-E7204A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4D4-BC7B-46FE-B9F6-04C863D8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0A846-453E-4D33-9E4C-DE6D56175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1921-4F75-4622-9B91-18DA4D40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5AF8-9FE2-483D-987A-411DDE37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0674-F91A-4A78-9F5D-268B7C7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5314-143A-415B-9946-EB9CE394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7D291-4A12-434F-90DF-0FAA3D6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BFDF-51D0-4987-AADB-4591277C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2AFF-CCBF-4609-BD5D-5B8BF8EB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0A66-97F9-4C55-B8E0-42C9E97776A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2D53-90B2-49E6-9AE8-489491C4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8074-CB66-498F-913D-DAB611686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C18B-6922-4A5E-A494-27BC4AE7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CAAA7-F5A2-4355-AB8F-7E39EF4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User I would like to: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63B11-D154-49D6-A595-8CD6A24D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see what I have scheduled on a daily basis</a:t>
            </a:r>
          </a:p>
          <a:p>
            <a:r>
              <a:rPr lang="en-US" dirty="0"/>
              <a:t>I want to offer a menu of services to my clients</a:t>
            </a:r>
          </a:p>
          <a:p>
            <a:r>
              <a:rPr lang="en-US" dirty="0"/>
              <a:t>I want my clients to be able to log in to choose services and schedule appointments</a:t>
            </a:r>
          </a:p>
          <a:p>
            <a:r>
              <a:rPr lang="en-US" dirty="0"/>
              <a:t>I want to be able to edit my schedule</a:t>
            </a:r>
          </a:p>
          <a:p>
            <a:r>
              <a:rPr lang="en-US" dirty="0"/>
              <a:t>I want to be able to have basic contact information for my clients</a:t>
            </a:r>
          </a:p>
        </p:txBody>
      </p:sp>
    </p:spTree>
    <p:extLst>
      <p:ext uri="{BB962C8B-B14F-4D97-AF65-F5344CB8AC3E}">
        <p14:creationId xmlns:p14="http://schemas.microsoft.com/office/powerpoint/2010/main" val="16626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 a User I would like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a User I would like to:</dc:title>
  <dc:creator>Jen D</dc:creator>
  <cp:lastModifiedBy>Jen D</cp:lastModifiedBy>
  <cp:revision>2</cp:revision>
  <dcterms:created xsi:type="dcterms:W3CDTF">2020-11-03T16:07:34Z</dcterms:created>
  <dcterms:modified xsi:type="dcterms:W3CDTF">2020-11-03T16:33:14Z</dcterms:modified>
</cp:coreProperties>
</file>