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D642C-BE1E-41A5-8865-D96DA0ACC9D8}" type="datetimeFigureOut">
              <a:rPr lang="en-US" smtClean="0"/>
              <a:t>2/12/2022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5B9DE-E8ED-4C41-9A67-465ECC28D2E0}" type="slidenum">
              <a:rPr lang="en-US" smtClean="0"/>
              <a:t>‹#›</a:t>
            </a:fld>
            <a:endParaRPr lang="en-US"/>
          </a:p>
        </p:txBody>
      </p:sp>
    </p:spTree>
    <p:extLst>
      <p:ext uri="{BB962C8B-B14F-4D97-AF65-F5344CB8AC3E}">
        <p14:creationId xmlns:p14="http://schemas.microsoft.com/office/powerpoint/2010/main" val="331987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85B9DE-E8ED-4C41-9A67-465ECC28D2E0}" type="slidenum">
              <a:rPr lang="en-US" smtClean="0"/>
              <a:t>2</a:t>
            </a:fld>
            <a:endParaRPr lang="en-US"/>
          </a:p>
        </p:txBody>
      </p:sp>
    </p:spTree>
    <p:extLst>
      <p:ext uri="{BB962C8B-B14F-4D97-AF65-F5344CB8AC3E}">
        <p14:creationId xmlns:p14="http://schemas.microsoft.com/office/powerpoint/2010/main" val="387934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726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48C2249-BCB3-4AE4-8E69-2563BDC2364C}"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405452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2823315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211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32306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36635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2617140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5782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63996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10859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C2249-BCB3-4AE4-8E69-2563BDC2364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52060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8C2249-BCB3-4AE4-8E69-2563BDC2364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334542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8C2249-BCB3-4AE4-8E69-2563BDC2364C}"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86469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8C2249-BCB3-4AE4-8E69-2563BDC2364C}"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122139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8C2249-BCB3-4AE4-8E69-2563BDC2364C}"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044353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C2249-BCB3-4AE4-8E69-2563BDC2364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40340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C2249-BCB3-4AE4-8E69-2563BDC2364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D04F6-AABC-4AAB-807D-AA64B7C1999A}" type="slidenum">
              <a:rPr lang="en-US" smtClean="0"/>
              <a:t>‹#›</a:t>
            </a:fld>
            <a:endParaRPr lang="en-US"/>
          </a:p>
        </p:txBody>
      </p:sp>
    </p:spTree>
    <p:extLst>
      <p:ext uri="{BB962C8B-B14F-4D97-AF65-F5344CB8AC3E}">
        <p14:creationId xmlns:p14="http://schemas.microsoft.com/office/powerpoint/2010/main" val="301187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48C2249-BCB3-4AE4-8E69-2563BDC2364C}" type="datetimeFigureOut">
              <a:rPr lang="en-US" smtClean="0"/>
              <a:t>2/12/2022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CD04F6-AABC-4AAB-807D-AA64B7C1999A}" type="slidenum">
              <a:rPr lang="en-US" smtClean="0"/>
              <a:t>‹#›</a:t>
            </a:fld>
            <a:endParaRPr lang="en-US"/>
          </a:p>
        </p:txBody>
      </p:sp>
    </p:spTree>
    <p:extLst>
      <p:ext uri="{BB962C8B-B14F-4D97-AF65-F5344CB8AC3E}">
        <p14:creationId xmlns:p14="http://schemas.microsoft.com/office/powerpoint/2010/main" val="392458497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E358-763C-49F9-90D4-C5FDCBBD49CD}"/>
              </a:ext>
            </a:extLst>
          </p:cNvPr>
          <p:cNvSpPr>
            <a:spLocks noGrp="1"/>
          </p:cNvSpPr>
          <p:nvPr>
            <p:ph type="ctrTitle"/>
          </p:nvPr>
        </p:nvSpPr>
        <p:spPr/>
        <p:txBody>
          <a:bodyPr/>
          <a:lstStyle/>
          <a:p>
            <a:r>
              <a:rPr lang="en-US" dirty="0"/>
              <a:t>A sight To See</a:t>
            </a:r>
          </a:p>
        </p:txBody>
      </p:sp>
      <p:sp>
        <p:nvSpPr>
          <p:cNvPr id="3" name="Subtitle 2">
            <a:extLst>
              <a:ext uri="{FF2B5EF4-FFF2-40B4-BE49-F238E27FC236}">
                <a16:creationId xmlns:a16="http://schemas.microsoft.com/office/drawing/2014/main" id="{D72DCFD2-7E3B-4356-B32A-B77C2A3548A9}"/>
              </a:ext>
            </a:extLst>
          </p:cNvPr>
          <p:cNvSpPr>
            <a:spLocks noGrp="1"/>
          </p:cNvSpPr>
          <p:nvPr>
            <p:ph type="subTitle" idx="1"/>
          </p:nvPr>
        </p:nvSpPr>
        <p:spPr/>
        <p:txBody>
          <a:bodyPr/>
          <a:lstStyle/>
          <a:p>
            <a:r>
              <a:rPr lang="en-US" dirty="0"/>
              <a:t>By: Joshua Amora</a:t>
            </a:r>
          </a:p>
        </p:txBody>
      </p:sp>
    </p:spTree>
    <p:extLst>
      <p:ext uri="{BB962C8B-B14F-4D97-AF65-F5344CB8AC3E}">
        <p14:creationId xmlns:p14="http://schemas.microsoft.com/office/powerpoint/2010/main" val="95111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bedroom&#10;&#10;Description automatically generated">
            <a:extLst>
              <a:ext uri="{FF2B5EF4-FFF2-40B4-BE49-F238E27FC236}">
                <a16:creationId xmlns:a16="http://schemas.microsoft.com/office/drawing/2014/main" id="{EF4F8284-FD9E-4825-A018-14B8D65C53F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9821" y="609600"/>
            <a:ext cx="7491761" cy="5295900"/>
          </a:xfrm>
        </p:spPr>
      </p:pic>
    </p:spTree>
    <p:extLst>
      <p:ext uri="{BB962C8B-B14F-4D97-AF65-F5344CB8AC3E}">
        <p14:creationId xmlns:p14="http://schemas.microsoft.com/office/powerpoint/2010/main" val="389663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7DEC-B7F7-4B8D-AFBA-D4F89B5A2B6B}"/>
              </a:ext>
            </a:extLst>
          </p:cNvPr>
          <p:cNvSpPr>
            <a:spLocks noGrp="1"/>
          </p:cNvSpPr>
          <p:nvPr>
            <p:ph type="title"/>
          </p:nvPr>
        </p:nvSpPr>
        <p:spPr/>
        <p:txBody>
          <a:bodyPr/>
          <a:lstStyle/>
          <a:p>
            <a:r>
              <a:rPr lang="en-US" dirty="0" err="1"/>
              <a:t>Advantanges</a:t>
            </a:r>
            <a:endParaRPr lang="en-US" dirty="0"/>
          </a:p>
        </p:txBody>
      </p:sp>
      <p:sp>
        <p:nvSpPr>
          <p:cNvPr id="4" name="Content Placeholder 3">
            <a:extLst>
              <a:ext uri="{FF2B5EF4-FFF2-40B4-BE49-F238E27FC236}">
                <a16:creationId xmlns:a16="http://schemas.microsoft.com/office/drawing/2014/main" id="{5909B07B-2493-4F71-8652-405E11275671}"/>
              </a:ext>
            </a:extLst>
          </p:cNvPr>
          <p:cNvSpPr>
            <a:spLocks noGrp="1"/>
          </p:cNvSpPr>
          <p:nvPr>
            <p:ph idx="1"/>
          </p:nvPr>
        </p:nvSpPr>
        <p:spPr/>
        <p:txBody>
          <a:bodyPr/>
          <a:lstStyle/>
          <a:p>
            <a:pPr lvl="1"/>
            <a:r>
              <a:rPr lang="en-US" sz="2400" dirty="0"/>
              <a:t>Controllable</a:t>
            </a:r>
          </a:p>
          <a:p>
            <a:pPr lvl="1"/>
            <a:r>
              <a:rPr lang="en-US" sz="2400" dirty="0"/>
              <a:t>Easier exposure</a:t>
            </a:r>
          </a:p>
          <a:p>
            <a:pPr lvl="1"/>
            <a:r>
              <a:rPr lang="en-US" sz="2400" dirty="0"/>
              <a:t>Distraction</a:t>
            </a:r>
          </a:p>
          <a:p>
            <a:pPr lvl="1"/>
            <a:endParaRPr lang="en-US" dirty="0"/>
          </a:p>
        </p:txBody>
      </p:sp>
      <p:pic>
        <p:nvPicPr>
          <p:cNvPr id="1026" name="Picture 2" descr="&#10;              This image provided by Oxford VR in July 2018 shows a virtual reality viewpoint from a simulation designed to help people with a fear of heights. Virtual reality therapy can help patients by exposing them gradually to their greatest terrors. The technology is just now reaching the mainstream after 20 years of research. (Oxford VR via AP)&#10;            ">
            <a:extLst>
              <a:ext uri="{FF2B5EF4-FFF2-40B4-BE49-F238E27FC236}">
                <a16:creationId xmlns:a16="http://schemas.microsoft.com/office/drawing/2014/main" id="{CA4810E1-9A4A-47DE-96BF-24065BA0E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630" y="1379222"/>
            <a:ext cx="6682563" cy="3615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6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018D-A27C-45BE-BAD0-256DA33D1BCA}"/>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FF211693-3C54-4515-AD1E-8CA4BF8ACA55}"/>
              </a:ext>
            </a:extLst>
          </p:cNvPr>
          <p:cNvSpPr>
            <a:spLocks noGrp="1"/>
          </p:cNvSpPr>
          <p:nvPr>
            <p:ph idx="1"/>
          </p:nvPr>
        </p:nvSpPr>
        <p:spPr>
          <a:xfrm>
            <a:off x="684212" y="1217739"/>
            <a:ext cx="8534400" cy="3615267"/>
          </a:xfrm>
        </p:spPr>
        <p:txBody>
          <a:bodyPr/>
          <a:lstStyle/>
          <a:p>
            <a:r>
              <a:rPr lang="en-US" dirty="0"/>
              <a:t>Expensive</a:t>
            </a:r>
          </a:p>
          <a:p>
            <a:r>
              <a:rPr lang="en-US" dirty="0"/>
              <a:t>Difficult to Set up</a:t>
            </a:r>
          </a:p>
          <a:p>
            <a:r>
              <a:rPr lang="en-US" dirty="0"/>
              <a:t>Unstable Software</a:t>
            </a:r>
          </a:p>
        </p:txBody>
      </p:sp>
      <p:pic>
        <p:nvPicPr>
          <p:cNvPr id="2050" name="Picture 2" descr="Virtual Reality rehabilitation Diego VR">
            <a:extLst>
              <a:ext uri="{FF2B5EF4-FFF2-40B4-BE49-F238E27FC236}">
                <a16:creationId xmlns:a16="http://schemas.microsoft.com/office/drawing/2014/main" id="{85C6B698-12A7-471D-81C2-80112ECE7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313" y="1280707"/>
            <a:ext cx="5324475" cy="3552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63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8F52-BCA5-4800-B857-EDF32B91EB7E}"/>
              </a:ext>
            </a:extLst>
          </p:cNvPr>
          <p:cNvSpPr>
            <a:spLocks noGrp="1"/>
          </p:cNvSpPr>
          <p:nvPr>
            <p:ph type="title"/>
          </p:nvPr>
        </p:nvSpPr>
        <p:spPr/>
        <p:txBody>
          <a:bodyPr/>
          <a:lstStyle/>
          <a:p>
            <a:r>
              <a:rPr lang="en-US" dirty="0"/>
              <a:t>Effectiveness</a:t>
            </a:r>
          </a:p>
        </p:txBody>
      </p:sp>
      <p:sp>
        <p:nvSpPr>
          <p:cNvPr id="3" name="Content Placeholder 2">
            <a:extLst>
              <a:ext uri="{FF2B5EF4-FFF2-40B4-BE49-F238E27FC236}">
                <a16:creationId xmlns:a16="http://schemas.microsoft.com/office/drawing/2014/main" id="{96056ACA-C482-4E21-851F-D89BADB2BCD8}"/>
              </a:ext>
            </a:extLst>
          </p:cNvPr>
          <p:cNvSpPr>
            <a:spLocks noGrp="1"/>
          </p:cNvSpPr>
          <p:nvPr>
            <p:ph idx="1"/>
          </p:nvPr>
        </p:nvSpPr>
        <p:spPr/>
        <p:txBody>
          <a:bodyPr/>
          <a:lstStyle/>
          <a:p>
            <a:r>
              <a:rPr lang="en-US" dirty="0"/>
              <a:t>Phobia</a:t>
            </a:r>
          </a:p>
          <a:p>
            <a:pPr lvl="1"/>
            <a:r>
              <a:rPr lang="en-US" dirty="0"/>
              <a:t>Flight</a:t>
            </a:r>
          </a:p>
          <a:p>
            <a:pPr lvl="1"/>
            <a:r>
              <a:rPr lang="en-US" dirty="0"/>
              <a:t>Spiders</a:t>
            </a:r>
          </a:p>
          <a:p>
            <a:r>
              <a:rPr lang="en-US" dirty="0"/>
              <a:t>Social Anxiety</a:t>
            </a:r>
          </a:p>
          <a:p>
            <a:pPr lvl="1"/>
            <a:r>
              <a:rPr lang="en-US" dirty="0"/>
              <a:t>Public Speaking</a:t>
            </a:r>
          </a:p>
          <a:p>
            <a:pPr lvl="1"/>
            <a:r>
              <a:rPr lang="en-US" dirty="0"/>
              <a:t>Common Human Interaction</a:t>
            </a:r>
          </a:p>
        </p:txBody>
      </p:sp>
    </p:spTree>
    <p:extLst>
      <p:ext uri="{BB962C8B-B14F-4D97-AF65-F5344CB8AC3E}">
        <p14:creationId xmlns:p14="http://schemas.microsoft.com/office/powerpoint/2010/main" val="3978126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3A6C-97CD-46FB-87C2-A81EB00E0D7A}"/>
              </a:ext>
            </a:extLst>
          </p:cNvPr>
          <p:cNvSpPr>
            <a:spLocks noGrp="1"/>
          </p:cNvSpPr>
          <p:nvPr>
            <p:ph type="title"/>
          </p:nvPr>
        </p:nvSpPr>
        <p:spPr/>
        <p:txBody>
          <a:bodyPr/>
          <a:lstStyle/>
          <a:p>
            <a:r>
              <a:rPr lang="en-US" dirty="0"/>
              <a:t>Future Research</a:t>
            </a:r>
          </a:p>
        </p:txBody>
      </p:sp>
      <p:sp>
        <p:nvSpPr>
          <p:cNvPr id="3" name="Content Placeholder 2">
            <a:extLst>
              <a:ext uri="{FF2B5EF4-FFF2-40B4-BE49-F238E27FC236}">
                <a16:creationId xmlns:a16="http://schemas.microsoft.com/office/drawing/2014/main" id="{5E26B724-1852-4E76-8AA9-C7B2D6DE0679}"/>
              </a:ext>
            </a:extLst>
          </p:cNvPr>
          <p:cNvSpPr>
            <a:spLocks noGrp="1"/>
          </p:cNvSpPr>
          <p:nvPr>
            <p:ph idx="1"/>
          </p:nvPr>
        </p:nvSpPr>
        <p:spPr/>
        <p:txBody>
          <a:bodyPr/>
          <a:lstStyle/>
          <a:p>
            <a:pP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Therapeutic Stories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Research in negative effects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Virtual embodiment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0773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8A359-6B60-4087-9C69-AE38767FB5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8121314-B851-44D4-8A10-2066BA490228}"/>
              </a:ext>
            </a:extLst>
          </p:cNvPr>
          <p:cNvSpPr>
            <a:spLocks noGrp="1"/>
          </p:cNvSpPr>
          <p:nvPr>
            <p:ph idx="1"/>
          </p:nvPr>
        </p:nvSpPr>
        <p:spPr/>
        <p:txBody>
          <a:bodyPr/>
          <a:lstStyle/>
          <a:p>
            <a:r>
              <a:rPr lang="en-US" dirty="0"/>
              <a:t>Technology is:</a:t>
            </a:r>
          </a:p>
          <a:p>
            <a:pPr lvl="1"/>
            <a:r>
              <a:rPr lang="en-US" dirty="0"/>
              <a:t>Evolving</a:t>
            </a:r>
          </a:p>
          <a:p>
            <a:pPr lvl="1"/>
            <a:r>
              <a:rPr lang="en-US" dirty="0"/>
              <a:t>Multi-purpose</a:t>
            </a:r>
          </a:p>
          <a:p>
            <a:pPr lvl="1"/>
            <a:r>
              <a:rPr lang="en-US"/>
              <a:t>Helpful</a:t>
            </a:r>
            <a:endParaRPr lang="en-US" dirty="0"/>
          </a:p>
        </p:txBody>
      </p:sp>
    </p:spTree>
    <p:extLst>
      <p:ext uri="{BB962C8B-B14F-4D97-AF65-F5344CB8AC3E}">
        <p14:creationId xmlns:p14="http://schemas.microsoft.com/office/powerpoint/2010/main" val="26984354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218</TotalTime>
  <Words>50</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Slice</vt:lpstr>
      <vt:lpstr>A sight To See</vt:lpstr>
      <vt:lpstr>PowerPoint Presentation</vt:lpstr>
      <vt:lpstr>Advantanges</vt:lpstr>
      <vt:lpstr>Disadvantages</vt:lpstr>
      <vt:lpstr>Effectiveness</vt:lpstr>
      <vt:lpstr>Future Research</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sight To See</dc:title>
  <dc:creator>Josh</dc:creator>
  <cp:lastModifiedBy>Josh</cp:lastModifiedBy>
  <cp:revision>9</cp:revision>
  <dcterms:created xsi:type="dcterms:W3CDTF">2022-02-12T19:43:43Z</dcterms:created>
  <dcterms:modified xsi:type="dcterms:W3CDTF">2022-02-12T23:22:14Z</dcterms:modified>
</cp:coreProperties>
</file>