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ACE9-8B5C-4A55-AEAC-291DA1C29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6AAF-5F12-448A-BEA6-71B5081F2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World of Tomorrow!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8487-835B-4348-AE97-EF90403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328761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4792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B153-A8A9-4439-B9C9-44CE28DB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7A67-6481-4CD0-8DFB-EC38D6CC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brought you here?</a:t>
            </a:r>
          </a:p>
          <a:p>
            <a:r>
              <a:rPr lang="en-US" dirty="0"/>
              <a:t>What are your expectations for the course?</a:t>
            </a:r>
          </a:p>
          <a:p>
            <a:r>
              <a:rPr lang="en-US" dirty="0"/>
              <a:t>What kind of experience do you have?</a:t>
            </a:r>
          </a:p>
        </p:txBody>
      </p:sp>
    </p:spTree>
    <p:extLst>
      <p:ext uri="{BB962C8B-B14F-4D97-AF65-F5344CB8AC3E}">
        <p14:creationId xmlns:p14="http://schemas.microsoft.com/office/powerpoint/2010/main" val="33864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E372-A9AA-493F-BC1F-7C47C328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49F6-D2AC-4707-9F3E-198EB232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expect from everyone</a:t>
            </a:r>
          </a:p>
          <a:p>
            <a:r>
              <a:rPr lang="en-US" dirty="0"/>
              <a:t>What the course is teaching and where you’ll be at the end</a:t>
            </a:r>
          </a:p>
          <a:p>
            <a:r>
              <a:rPr lang="en-US" dirty="0"/>
              <a:t>Overview of Syllabus</a:t>
            </a:r>
          </a:p>
          <a:p>
            <a:r>
              <a:rPr lang="en-US" dirty="0"/>
              <a:t>Homework and Classwork</a:t>
            </a:r>
          </a:p>
        </p:txBody>
      </p:sp>
    </p:spTree>
    <p:extLst>
      <p:ext uri="{BB962C8B-B14F-4D97-AF65-F5344CB8AC3E}">
        <p14:creationId xmlns:p14="http://schemas.microsoft.com/office/powerpoint/2010/main" val="19020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7EFA-72AA-4C4E-BC08-6B666721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going to be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D049-2C99-4A48-9689-E54E4D54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Then no</a:t>
            </a:r>
          </a:p>
          <a:p>
            <a:r>
              <a:rPr lang="en-US" dirty="0"/>
              <a:t>Then yes</a:t>
            </a:r>
          </a:p>
          <a:p>
            <a:r>
              <a:rPr lang="en-US" dirty="0"/>
              <a:t>Then Super Yes</a:t>
            </a:r>
          </a:p>
          <a:p>
            <a:r>
              <a:rPr lang="en-US" dirty="0"/>
              <a:t>Then No</a:t>
            </a:r>
          </a:p>
          <a:p>
            <a:r>
              <a:rPr lang="en-US" dirty="0"/>
              <a:t>Then No</a:t>
            </a:r>
          </a:p>
          <a:p>
            <a:r>
              <a:rPr lang="en-US" dirty="0" err="1"/>
              <a:t>Theeeeeeeeeeeeen</a:t>
            </a:r>
            <a:r>
              <a:rPr lang="en-US" dirty="0"/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1326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BD4D-4946-4F98-BE16-2B8AC6A8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7467-3906-438F-83C1-6693F0DF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via Slack</a:t>
            </a:r>
          </a:p>
          <a:p>
            <a:r>
              <a:rPr lang="en-US" dirty="0"/>
              <a:t>Email me at – </a:t>
            </a:r>
          </a:p>
          <a:p>
            <a:r>
              <a:rPr lang="en-US" dirty="0"/>
              <a:t>Google, seriously don’t be afraid to use google or stack overflow</a:t>
            </a:r>
          </a:p>
          <a:p>
            <a:r>
              <a:rPr lang="en-US" dirty="0"/>
              <a:t>Each other – don’t be modest or afraid.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2EF6-DCF3-463C-8BA2-1896A893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ECB7-8C99-4C47-B651-3409227F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Trello (wait, what?)</a:t>
            </a:r>
          </a:p>
          <a:p>
            <a:r>
              <a:rPr lang="en-US" dirty="0"/>
              <a:t>Mozilla MDN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4304-1440-4976-9B18-2F857F87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Web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2ADF-169F-4351-9B4A-FE7A057B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What is it?</a:t>
            </a:r>
          </a:p>
          <a:p>
            <a:r>
              <a:rPr lang="en-US" dirty="0"/>
              <a:t>It’s stateless but what does that mean?</a:t>
            </a:r>
          </a:p>
          <a:p>
            <a:r>
              <a:rPr lang="en-US" dirty="0"/>
              <a:t>Why CSS and what can it do?</a:t>
            </a:r>
          </a:p>
          <a:p>
            <a:r>
              <a:rPr lang="en-US" dirty="0"/>
              <a:t>Basic Overview of File Structure</a:t>
            </a:r>
          </a:p>
          <a:p>
            <a:r>
              <a:rPr lang="en-US" dirty="0"/>
              <a:t>Basic Web Principles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Frameworks, Libraries</a:t>
            </a:r>
            <a:r>
              <a:rPr lang="en-US"/>
              <a:t>,  languages and all the things about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343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175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Web Foundations</vt:lpstr>
      <vt:lpstr>Who Am I?</vt:lpstr>
      <vt:lpstr>Who are you?</vt:lpstr>
      <vt:lpstr>Basic Overview of The Course</vt:lpstr>
      <vt:lpstr>Is this going to be hard?</vt:lpstr>
      <vt:lpstr>Support</vt:lpstr>
      <vt:lpstr>Tools</vt:lpstr>
      <vt:lpstr>Overview of Web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Foundations</dc:title>
  <dc:creator>Mike Truax</dc:creator>
  <cp:lastModifiedBy>Mike Truax</cp:lastModifiedBy>
  <cp:revision>7</cp:revision>
  <dcterms:created xsi:type="dcterms:W3CDTF">2018-05-08T01:02:59Z</dcterms:created>
  <dcterms:modified xsi:type="dcterms:W3CDTF">2018-05-08T01:39:32Z</dcterms:modified>
</cp:coreProperties>
</file>