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08/09/2021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08/09/2021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Bloodborne 4k Best HD para escritorio, Fondo de pantalla HD |  Wallpaperb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12" y="0"/>
            <a:ext cx="12407537" cy="68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85825" y="246330"/>
            <a:ext cx="102584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Instrucciones: </a:t>
            </a:r>
            <a:br>
              <a:rPr lang="es-ES" sz="2000" b="1" dirty="0">
                <a:solidFill>
                  <a:schemeClr val="bg1"/>
                </a:solidFill>
              </a:rPr>
            </a:br>
            <a:endParaRPr lang="es-ES" sz="2000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bg1"/>
                </a:solidFill>
              </a:rPr>
              <a:t>¡Los </a:t>
            </a:r>
            <a:r>
              <a:rPr lang="es-ES" sz="2000" b="1" dirty="0" err="1">
                <a:solidFill>
                  <a:schemeClr val="bg1"/>
                </a:solidFill>
              </a:rPr>
              <a:t>zombies</a:t>
            </a:r>
            <a:r>
              <a:rPr lang="es-ES" sz="2000" b="1" dirty="0">
                <a:solidFill>
                  <a:schemeClr val="bg1"/>
                </a:solidFill>
              </a:rPr>
              <a:t> están atacando la Tierra! Por suerte un héroe robot ha llegado para salvar el día.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sz="2000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bg1"/>
                </a:solidFill>
              </a:rPr>
              <a:t>Dispara al escudo con la respuesta correcta a la multiplicación para ganarle a los </a:t>
            </a:r>
            <a:r>
              <a:rPr lang="es-ES" sz="2000" b="1" dirty="0" err="1">
                <a:solidFill>
                  <a:schemeClr val="bg1"/>
                </a:solidFill>
              </a:rPr>
              <a:t>zombies</a:t>
            </a:r>
            <a:r>
              <a:rPr lang="es-ES" sz="2000" b="1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sz="2000" b="1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2000" b="1" dirty="0">
                <a:solidFill>
                  <a:schemeClr val="bg1"/>
                </a:solidFill>
              </a:rPr>
              <a:t>Cuentas con 3 vidas.  Muévete usando las flechas del teclado, y dispara con Espacio.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593669" y="328980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sz="3200" b="1" dirty="0">
                <a:solidFill>
                  <a:schemeClr val="bg1"/>
                </a:solidFill>
              </a:rPr>
              <a:t>Controles:</a:t>
            </a:r>
            <a:endParaRPr lang="es-MX" sz="3200" dirty="0">
              <a:solidFill>
                <a:schemeClr val="bg1"/>
              </a:solidFill>
            </a:endParaRPr>
          </a:p>
        </p:txBody>
      </p:sp>
      <p:pic>
        <p:nvPicPr>
          <p:cNvPr id="1030" name="Picture 6" descr="Guía básica sobre teclados mecánicos para orden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3" y="3442751"/>
            <a:ext cx="7527380" cy="363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310743" y="6059901"/>
            <a:ext cx="2599509" cy="6139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9326880" y="5630092"/>
            <a:ext cx="600891" cy="10319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29867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71af3243-3dd4-4a8d-8c0d-dd76da1f02a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58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Wingdings</vt:lpstr>
      <vt:lpstr>Wingdings 2</vt:lpstr>
      <vt:lpstr>Dividendo</vt:lpstr>
      <vt:lpstr>Presentación de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2021-09-07T20:51:25Z</dcterms:created>
  <dcterms:modified xsi:type="dcterms:W3CDTF">2021-09-08T21:46:11Z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