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E705F7-30E2-4F5C-8F04-A9AE6290A15A}" v="60" dt="2021-09-08T20:58:22.5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706C-588B-4F7A-8C81-338C7D1EF65F}" type="datetimeFigureOut">
              <a:rPr lang="es-MX" smtClean="0"/>
              <a:t>08/09/2021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BBCC-879C-41AF-96C6-FF3F1D51D3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495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706C-588B-4F7A-8C81-338C7D1EF65F}" type="datetimeFigureOut">
              <a:rPr lang="es-MX" smtClean="0"/>
              <a:t>08/09/2021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BBCC-879C-41AF-96C6-FF3F1D51D3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238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706C-588B-4F7A-8C81-338C7D1EF65F}" type="datetimeFigureOut">
              <a:rPr lang="es-MX" smtClean="0"/>
              <a:t>08/09/2021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BBCC-879C-41AF-96C6-FF3F1D51D3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475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706C-588B-4F7A-8C81-338C7D1EF65F}" type="datetimeFigureOut">
              <a:rPr lang="es-MX" smtClean="0"/>
              <a:t>08/09/2021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BBCC-879C-41AF-96C6-FF3F1D51D3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150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706C-588B-4F7A-8C81-338C7D1EF65F}" type="datetimeFigureOut">
              <a:rPr lang="es-MX" smtClean="0"/>
              <a:t>08/09/2021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BBCC-879C-41AF-96C6-FF3F1D51D3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24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706C-588B-4F7A-8C81-338C7D1EF65F}" type="datetimeFigureOut">
              <a:rPr lang="es-MX" smtClean="0"/>
              <a:t>08/09/2021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BBCC-879C-41AF-96C6-FF3F1D51D3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8743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706C-588B-4F7A-8C81-338C7D1EF65F}" type="datetimeFigureOut">
              <a:rPr lang="es-MX" smtClean="0"/>
              <a:t>08/09/2021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BBCC-879C-41AF-96C6-FF3F1D51D3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95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706C-588B-4F7A-8C81-338C7D1EF65F}" type="datetimeFigureOut">
              <a:rPr lang="es-MX" smtClean="0"/>
              <a:t>08/09/2021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BBCC-879C-41AF-96C6-FF3F1D51D3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891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706C-588B-4F7A-8C81-338C7D1EF65F}" type="datetimeFigureOut">
              <a:rPr lang="es-MX" smtClean="0"/>
              <a:t>08/09/2021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BBCC-879C-41AF-96C6-FF3F1D51D3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815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706C-588B-4F7A-8C81-338C7D1EF65F}" type="datetimeFigureOut">
              <a:rPr lang="es-MX" smtClean="0"/>
              <a:t>08/09/2021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BBCC-879C-41AF-96C6-FF3F1D51D3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365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706C-588B-4F7A-8C81-338C7D1EF65F}" type="datetimeFigureOut">
              <a:rPr lang="es-MX" smtClean="0"/>
              <a:t>08/09/2021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BBCC-879C-41AF-96C6-FF3F1D51D3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445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6706C-588B-4F7A-8C81-338C7D1EF65F}" type="datetimeFigureOut">
              <a:rPr lang="es-MX" smtClean="0"/>
              <a:t>08/09/2021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EBBCC-879C-41AF-96C6-FF3F1D51D3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707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F1EFA5F-1D5E-4CD5-B3B9-3A9BE591E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60" y="0"/>
            <a:ext cx="9144000" cy="6858000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4DAE195-63F8-4E0F-ADD9-D3FDCC5D975E}"/>
              </a:ext>
            </a:extLst>
          </p:cNvPr>
          <p:cNvSpPr/>
          <p:nvPr/>
        </p:nvSpPr>
        <p:spPr>
          <a:xfrm>
            <a:off x="1859672" y="2439943"/>
            <a:ext cx="5488211" cy="33287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E13C46D-EEB1-4596-8060-BB8E359CF3DE}"/>
              </a:ext>
            </a:extLst>
          </p:cNvPr>
          <p:cNvSpPr txBox="1"/>
          <p:nvPr/>
        </p:nvSpPr>
        <p:spPr>
          <a:xfrm>
            <a:off x="2287692" y="3117494"/>
            <a:ext cx="4593581" cy="919401"/>
          </a:xfrm>
          <a:prstGeom prst="roundRect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4800" b="1" dirty="0">
                <a:ln w="12700" cmpd="sng">
                  <a:solidFill>
                    <a:srgbClr val="FFFF00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masis MT Pro Black" panose="020B0604020202020204" pitchFamily="18" charset="0"/>
                <a:cs typeface="Aharoni" panose="020B0604020202020204" pitchFamily="2" charset="-79"/>
              </a:rPr>
              <a:t>¡COMENZAR!</a:t>
            </a:r>
            <a:endParaRPr lang="es-MX" sz="4800" b="1" dirty="0">
              <a:ln w="12700" cmpd="sng">
                <a:solidFill>
                  <a:srgbClr val="FFFF00"/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latin typeface="Amasis MT Pro Black" panose="020B0604020202020204" pitchFamily="18" charset="0"/>
              <a:cs typeface="Aharoni" panose="020B0604020202020204" pitchFamily="2" charset="-79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80EA939-2C75-454E-9B01-E30D1E23CA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166"/>
          <a:stretch/>
        </p:blipFill>
        <p:spPr>
          <a:xfrm>
            <a:off x="1859672" y="-22970"/>
            <a:ext cx="5561057" cy="248588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E36BFF6-A663-4B78-A94C-BF7ECCFBD2E5}"/>
              </a:ext>
            </a:extLst>
          </p:cNvPr>
          <p:cNvSpPr txBox="1"/>
          <p:nvPr/>
        </p:nvSpPr>
        <p:spPr>
          <a:xfrm>
            <a:off x="2448405" y="4902856"/>
            <a:ext cx="4173460" cy="408623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  <a:latin typeface="Amasis MT Pro Black" panose="02040A04050005020304" pitchFamily="18" charset="0"/>
              </a:rPr>
              <a:t>CONTROLES/INSTRUCCIONES</a:t>
            </a:r>
            <a:endParaRPr lang="es-MX" dirty="0">
              <a:solidFill>
                <a:schemeClr val="tx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5D66D2D-46EC-4447-94B9-2CC48F03A0CF}"/>
              </a:ext>
            </a:extLst>
          </p:cNvPr>
          <p:cNvSpPr/>
          <p:nvPr/>
        </p:nvSpPr>
        <p:spPr>
          <a:xfrm>
            <a:off x="-292813" y="1183723"/>
            <a:ext cx="34289" cy="34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sz="1350"/>
          </a:p>
        </p:txBody>
      </p:sp>
    </p:spTree>
    <p:extLst>
      <p:ext uri="{BB962C8B-B14F-4D97-AF65-F5344CB8AC3E}">
        <p14:creationId xmlns:p14="http://schemas.microsoft.com/office/powerpoint/2010/main" val="420637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2B278C0-9329-40F2-96F0-EEDD383FCE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15" y="858211"/>
            <a:ext cx="9143985" cy="514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7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404F37F-AE01-46A7-BB13-DA8892DB8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86" b="89903" l="7614" r="92955">
                        <a14:foregroundMark x1="46477" y1="9920" x2="46477" y2="9920"/>
                        <a14:foregroundMark x1="44545" y1="7263" x2="44545" y2="7263"/>
                        <a14:foregroundMark x1="92955" y1="48893" x2="92955" y2="48893"/>
                        <a14:foregroundMark x1="71364" y1="89991" x2="71364" y2="89991"/>
                        <a14:foregroundMark x1="7614" y1="83702" x2="7614" y2="83702"/>
                        <a14:foregroundMark x1="44205" y1="50753" x2="44205" y2="50753"/>
                        <a14:foregroundMark x1="41932" y1="51107" x2="41932" y2="51107"/>
                        <a14:foregroundMark x1="43409" y1="51816" x2="42500" y2="52879"/>
                        <a14:backgroundMark x1="47955" y1="9035" x2="47955" y2="9035"/>
                        <a14:backgroundMark x1="89205" y1="46856" x2="88977" y2="46856"/>
                        <a14:backgroundMark x1="69318" y1="20992" x2="69318" y2="204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7447" y="886204"/>
            <a:ext cx="3986538" cy="511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5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94996E1-5144-4B02-8DD2-BEF014E7E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8" b="97981" l="2316" r="96211">
                        <a14:foregroundMark x1="21684" y1="14266" x2="21684" y2="14266"/>
                        <a14:foregroundMark x1="22737" y1="8748" x2="22737" y2="8748"/>
                        <a14:foregroundMark x1="21895" y1="8345" x2="53474" y2="4172"/>
                        <a14:foregroundMark x1="64842" y1="5249" x2="10526" y2="8479"/>
                        <a14:foregroundMark x1="15789" y1="18977" x2="2316" y2="34455"/>
                        <a14:foregroundMark x1="2316" y1="34455" x2="6105" y2="74563"/>
                        <a14:foregroundMark x1="9263" y1="5249" x2="87368" y2="942"/>
                        <a14:foregroundMark x1="96211" y1="1077" x2="96211" y2="1077"/>
                        <a14:foregroundMark x1="9684" y1="89637" x2="9895" y2="89502"/>
                        <a14:foregroundMark x1="7579" y1="91117" x2="13053" y2="85464"/>
                        <a14:foregroundMark x1="13684" y1="95424" x2="20842" y2="90040"/>
                        <a14:foregroundMark x1="14947" y1="97981" x2="20842" y2="978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30078" y="857250"/>
            <a:ext cx="328824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9C53152-B125-4260-A617-B316A8E6B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4" b="97730" l="6505" r="95159">
                        <a14:foregroundMark x1="45688" y1="8678" x2="45688" y2="8678"/>
                        <a14:foregroundMark x1="45688" y1="8278" x2="47050" y2="13752"/>
                        <a14:foregroundMark x1="91074" y1="10147" x2="82753" y2="15888"/>
                        <a14:foregroundMark x1="75643" y1="12684" x2="64448" y2="10814"/>
                        <a14:foregroundMark x1="64448" y1="10814" x2="55371" y2="6275"/>
                        <a14:foregroundMark x1="55371" y1="6275" x2="52042" y2="2136"/>
                        <a14:foregroundMark x1="18154" y1="1202" x2="22542" y2="935"/>
                        <a14:foregroundMark x1="16036" y1="534" x2="11952" y2="134"/>
                        <a14:foregroundMark x1="72769" y1="6409" x2="79123" y2="1335"/>
                        <a14:foregroundMark x1="79123" y1="1335" x2="87443" y2="2670"/>
                        <a14:foregroundMark x1="87443" y1="2670" x2="88654" y2="3338"/>
                        <a14:foregroundMark x1="94251" y1="5741" x2="87595" y2="8011"/>
                        <a14:foregroundMark x1="95461" y1="16155" x2="95310" y2="21362"/>
                        <a14:foregroundMark x1="96520" y1="43925" x2="95310" y2="74366"/>
                        <a14:foregroundMark x1="95310" y1="74366" x2="92133" y2="81575"/>
                        <a14:foregroundMark x1="92133" y1="81575" x2="85628" y2="88385"/>
                        <a14:foregroundMark x1="85628" y1="88385" x2="82602" y2="90254"/>
                        <a14:foregroundMark x1="94402" y1="86382" x2="85325" y2="94660"/>
                        <a14:foregroundMark x1="85325" y1="94660" x2="39788" y2="94793"/>
                        <a14:foregroundMark x1="39788" y1="94793" x2="27988" y2="97196"/>
                        <a14:foregroundMark x1="82451" y1="83445" x2="73525" y2="84112"/>
                        <a14:foregroundMark x1="73525" y1="84112" x2="71861" y2="85180"/>
                        <a14:foregroundMark x1="73071" y1="77837" x2="71861" y2="78505"/>
                        <a14:foregroundMark x1="62179" y1="83178" x2="61120" y2="83979"/>
                        <a14:foregroundMark x1="11649" y1="97330" x2="13918" y2="93591"/>
                        <a14:foregroundMark x1="6505" y1="97730" x2="6808" y2="95594"/>
                        <a14:backgroundMark x1="25567" y1="26836" x2="43722" y2="33778"/>
                        <a14:backgroundMark x1="43722" y1="33778" x2="66566" y2="60214"/>
                        <a14:backgroundMark x1="66566" y1="60214" x2="42209" y2="71562"/>
                        <a14:backgroundMark x1="42209" y1="71562" x2="35098" y2="71162"/>
                        <a14:backgroundMark x1="63238" y1="1469" x2="60514" y2="3738"/>
                        <a14:backgroundMark x1="49924" y1="6142" x2="48865" y2="5474"/>
                        <a14:backgroundMark x1="78971" y1="8411" x2="74130" y2="974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18582" y="906741"/>
            <a:ext cx="45391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501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6</Words>
  <Application>Microsoft Office PowerPoint</Application>
  <PresentationFormat>Presentación en pantalla (4:3)</PresentationFormat>
  <Paragraphs>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Amasis MT Pro Black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FABIAN GARZA CARRILLO</dc:creator>
  <cp:lastModifiedBy>José Daniel Achurra Santos</cp:lastModifiedBy>
  <cp:revision>4</cp:revision>
  <dcterms:created xsi:type="dcterms:W3CDTF">2021-09-07T20:32:12Z</dcterms:created>
  <dcterms:modified xsi:type="dcterms:W3CDTF">2021-09-08T23:08:42Z</dcterms:modified>
</cp:coreProperties>
</file>