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85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79" r:id="rId18"/>
  </p:sldIdLst>
  <p:sldSz cx="9144000" cy="5143500" type="screen16x9"/>
  <p:notesSz cx="6858000" cy="9144000"/>
  <p:embeddedFontLst>
    <p:embeddedFont>
      <p:font typeface="Walter Turncoat" charset="0"/>
      <p:regular r:id="rId20"/>
    </p:embeddedFont>
    <p:embeddedFont>
      <p:font typeface="Sniglet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AFD9E7-F29C-4F51-8F96-278EDF05BE2C}">
  <a:tblStyle styleId="{71AFD9E7-F29C-4F51-8F96-278EDF05B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9082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0618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86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28369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4880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2453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7461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7061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3959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208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3610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0367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83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597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305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511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98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11" y="465960"/>
            <a:ext cx="849510" cy="531341"/>
          </a:xfrm>
          <a:prstGeom prst="rect">
            <a:avLst/>
          </a:prstGeom>
        </p:spPr>
      </p:pic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573577" y="1876514"/>
            <a:ext cx="7768243" cy="1158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Ganando Shells </a:t>
            </a:r>
            <a:br>
              <a:rPr lang="en" dirty="0" smtClean="0"/>
            </a:br>
            <a:r>
              <a:rPr lang="en" dirty="0" smtClean="0"/>
              <a:t>en servidores simples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269290" y="3145149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865028" y="401299"/>
            <a:ext cx="1000093" cy="992641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776533" y="1924009"/>
            <a:ext cx="5538667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1;p12"/>
          <p:cNvSpPr txBox="1">
            <a:spLocks/>
          </p:cNvSpPr>
          <p:nvPr/>
        </p:nvSpPr>
        <p:spPr>
          <a:xfrm>
            <a:off x="6844636" y="4181466"/>
            <a:ext cx="2050376" cy="32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1400" dirty="0" smtClean="0"/>
              <a:t>Javier de Ángeles Fernández</a:t>
            </a:r>
          </a:p>
        </p:txBody>
      </p:sp>
      <p:grpSp>
        <p:nvGrpSpPr>
          <p:cNvPr id="13" name="Google Shape;419;p39"/>
          <p:cNvGrpSpPr/>
          <p:nvPr/>
        </p:nvGrpSpPr>
        <p:grpSpPr>
          <a:xfrm rot="2003321">
            <a:off x="-458972" y="-141957"/>
            <a:ext cx="2818834" cy="420033"/>
            <a:chOff x="242825" y="1204225"/>
            <a:chExt cx="2136775" cy="318400"/>
          </a:xfrm>
        </p:grpSpPr>
        <p:sp>
          <p:nvSpPr>
            <p:cNvPr id="14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33;p39"/>
          <p:cNvSpPr/>
          <p:nvPr/>
        </p:nvSpPr>
        <p:spPr>
          <a:xfrm>
            <a:off x="6670242" y="4108674"/>
            <a:ext cx="2304812" cy="78568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6;p37"/>
          <p:cNvSpPr/>
          <p:nvPr/>
        </p:nvSpPr>
        <p:spPr>
          <a:xfrm>
            <a:off x="4011219" y="380483"/>
            <a:ext cx="1069294" cy="86676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202190"/>
            <a:ext cx="291818" cy="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</a:t>
            </a:r>
            <a:r>
              <a:rPr lang="en" sz="6000" dirty="0" smtClean="0"/>
              <a:t>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distcc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Para compilar archivos más rápido (C, C++, C#)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856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Shell y escalada de privilegios</a:t>
            </a:r>
            <a:br>
              <a:rPr lang="en" dirty="0" smtClean="0"/>
            </a:br>
            <a:r>
              <a:rPr lang="en" dirty="0" smtClean="0"/>
              <a:t>CVE-2004-2687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;p20"/>
          <p:cNvSpPr txBox="1">
            <a:spLocks/>
          </p:cNvSpPr>
          <p:nvPr/>
        </p:nvSpPr>
        <p:spPr>
          <a:xfrm>
            <a:off x="730144" y="1938518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dirty="0" smtClean="0"/>
              <a:t>Utilizaremos un </a:t>
            </a:r>
            <a:r>
              <a:rPr lang="es-ES" dirty="0" err="1" smtClean="0"/>
              <a:t>exploit</a:t>
            </a:r>
            <a:r>
              <a:rPr lang="es-ES" dirty="0" smtClean="0"/>
              <a:t> público de </a:t>
            </a:r>
            <a:r>
              <a:rPr lang="es-ES" dirty="0" err="1" smtClean="0"/>
              <a:t>metaexploit</a:t>
            </a:r>
            <a:r>
              <a:rPr lang="es-ES" dirty="0" smtClean="0"/>
              <a:t> para obtener una </a:t>
            </a:r>
            <a:r>
              <a:rPr lang="es-ES" dirty="0" err="1" smtClean="0"/>
              <a:t>shell</a:t>
            </a:r>
            <a:r>
              <a:rPr lang="es-ES" dirty="0" smtClean="0"/>
              <a:t> con privilegios de </a:t>
            </a:r>
            <a:r>
              <a:rPr lang="es-ES" dirty="0" err="1" smtClean="0"/>
              <a:t>superusuario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8" y="2111097"/>
            <a:ext cx="191666" cy="2479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71" y="2235053"/>
            <a:ext cx="3573476" cy="2777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1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 smtClean="0"/>
              <a:t>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Apache Struts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Framework de apache para hacer </a:t>
            </a:r>
            <a:r>
              <a:rPr lang="es-ES" dirty="0" err="1" smtClean="0"/>
              <a:t>webapps</a:t>
            </a:r>
            <a:r>
              <a:rPr lang="es-ES" dirty="0" smtClean="0"/>
              <a:t>.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946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Codigo OGNL (Object-Graph Navigation Language)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;p20"/>
          <p:cNvSpPr txBox="1">
            <a:spLocks/>
          </p:cNvSpPr>
          <p:nvPr/>
        </p:nvSpPr>
        <p:spPr>
          <a:xfrm>
            <a:off x="730144" y="1938518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dirty="0" smtClean="0"/>
              <a:t>Lenguaje simplificado que Java soporta para hacer ciertas </a:t>
            </a:r>
            <a:r>
              <a:rPr lang="es-ES" dirty="0" err="1" smtClean="0"/>
              <a:t>fuciones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8" y="1825375"/>
            <a:ext cx="3057952" cy="2876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35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¿Que vamos a hacer?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3;p20"/>
          <p:cNvSpPr txBox="1">
            <a:spLocks/>
          </p:cNvSpPr>
          <p:nvPr/>
        </p:nvSpPr>
        <p:spPr>
          <a:xfrm>
            <a:off x="5541067" y="1344752"/>
            <a:ext cx="3732414" cy="175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 err="1" smtClean="0"/>
              <a:t>Jakarta</a:t>
            </a:r>
            <a:r>
              <a:rPr lang="es-ES" dirty="0" smtClean="0"/>
              <a:t> </a:t>
            </a:r>
            <a:r>
              <a:rPr lang="es-ES" dirty="0" err="1" smtClean="0"/>
              <a:t>Multipart</a:t>
            </a:r>
            <a:r>
              <a:rPr lang="es-ES" dirty="0" smtClean="0"/>
              <a:t> </a:t>
            </a:r>
            <a:r>
              <a:rPr lang="es-ES" dirty="0" err="1" smtClean="0"/>
              <a:t>Parser</a:t>
            </a:r>
            <a:r>
              <a:rPr lang="es-ES" dirty="0" smtClean="0"/>
              <a:t>, detecta un error, y para generar el error interpreta el código. En concreto la función </a:t>
            </a:r>
            <a:r>
              <a:rPr lang="es-ES" i="1" dirty="0" err="1" smtClean="0"/>
              <a:t>LocalizedTextUtil.findText</a:t>
            </a:r>
            <a:r>
              <a:rPr lang="es-ES" i="1" dirty="0" smtClean="0"/>
              <a:t>.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11" y="3095175"/>
            <a:ext cx="5723519" cy="1893050"/>
          </a:xfrm>
          <a:prstGeom prst="rect">
            <a:avLst/>
          </a:prstGeom>
        </p:spPr>
      </p:pic>
      <p:sp>
        <p:nvSpPr>
          <p:cNvPr id="20" name="Google Shape;143;p20"/>
          <p:cNvSpPr txBox="1">
            <a:spLocks/>
          </p:cNvSpPr>
          <p:nvPr/>
        </p:nvSpPr>
        <p:spPr>
          <a:xfrm>
            <a:off x="227217" y="2886169"/>
            <a:ext cx="2847688" cy="175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s-ES" dirty="0" smtClean="0"/>
              <a:t>Inyectamos código ONGL en el campo </a:t>
            </a:r>
            <a:r>
              <a:rPr lang="es-ES" dirty="0" err="1" smtClean="0"/>
              <a:t>content-type</a:t>
            </a:r>
            <a:r>
              <a:rPr lang="es-ES" dirty="0" smtClean="0"/>
              <a:t> de la cabecera </a:t>
            </a:r>
            <a:r>
              <a:rPr lang="es-ES" i="1" dirty="0" err="1" smtClean="0"/>
              <a:t>content-type</a:t>
            </a:r>
            <a:r>
              <a:rPr lang="es-ES" dirty="0" smtClean="0"/>
              <a:t> de nuestro paquete HTTP</a:t>
            </a:r>
            <a:endParaRPr lang="es-ES" i="1" dirty="0"/>
          </a:p>
        </p:txBody>
      </p:sp>
      <p:sp>
        <p:nvSpPr>
          <p:cNvPr id="21" name="Google Shape;397;p37"/>
          <p:cNvSpPr/>
          <p:nvPr/>
        </p:nvSpPr>
        <p:spPr>
          <a:xfrm>
            <a:off x="731521" y="1181417"/>
            <a:ext cx="1129004" cy="1287915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95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Dorks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Existen operadores especiales en </a:t>
            </a:r>
            <a:r>
              <a:rPr lang="es-ES" dirty="0" err="1" smtClean="0"/>
              <a:t>google</a:t>
            </a:r>
            <a:r>
              <a:rPr lang="es-ES" dirty="0" smtClean="0"/>
              <a:t> que nos facilitan encontrar sitios webs con ciertas características: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5366" y="2439313"/>
            <a:ext cx="4077611" cy="239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 vale, pero Automatizado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3;p20"/>
          <p:cNvSpPr txBox="1">
            <a:spLocks/>
          </p:cNvSpPr>
          <p:nvPr/>
        </p:nvSpPr>
        <p:spPr>
          <a:xfrm>
            <a:off x="803683" y="1715030"/>
            <a:ext cx="3732414" cy="175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s-ES" dirty="0" err="1" smtClean="0"/>
              <a:t>JexBoss</a:t>
            </a:r>
            <a:r>
              <a:rPr lang="es-ES" dirty="0" smtClean="0"/>
              <a:t>:</a:t>
            </a:r>
            <a:endParaRPr lang="es-ES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25" y="1541558"/>
            <a:ext cx="5088637" cy="3387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38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Gracias!</a:t>
            </a:r>
            <a:endParaRPr sz="4800" dirty="0"/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Podemos ganar una shell cuando: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Cuando </a:t>
            </a:r>
            <a:r>
              <a:rPr lang="es-ES" dirty="0" smtClean="0"/>
              <a:t>la ausencia de saneamiento de cadenas nos permite </a:t>
            </a:r>
            <a:r>
              <a:rPr lang="es-ES" u="sng" dirty="0" smtClean="0"/>
              <a:t>inyectar código </a:t>
            </a:r>
            <a:r>
              <a:rPr lang="es-ES" u="sng" dirty="0" err="1" smtClean="0"/>
              <a:t>php</a:t>
            </a:r>
            <a:r>
              <a:rPr lang="es-ES" u="sng" dirty="0"/>
              <a:t>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smtClean="0"/>
              <a:t>Un servidor tiene uno de sus directorios con el módulo </a:t>
            </a:r>
            <a:r>
              <a:rPr lang="es-ES" u="sng" dirty="0" smtClean="0"/>
              <a:t>“php-cgi” </a:t>
            </a:r>
            <a:r>
              <a:rPr lang="es-ES" dirty="0" smtClean="0"/>
              <a:t>activo.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 smtClean="0"/>
              <a:t>Cuando está dando servicio con el deamon de </a:t>
            </a:r>
            <a:r>
              <a:rPr lang="es-ES" u="sng" dirty="0" err="1" smtClean="0"/>
              <a:t>distcc</a:t>
            </a:r>
            <a:r>
              <a:rPr lang="es-ES" u="sng" dirty="0" smtClean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 smtClean="0"/>
              <a:t>Cuando alguna de sus aplicaciones esté construida con el framework </a:t>
            </a:r>
            <a:r>
              <a:rPr lang="es-ES" u="sng" dirty="0" smtClean="0"/>
              <a:t>apache </a:t>
            </a:r>
            <a:r>
              <a:rPr lang="es-ES" u="sng" dirty="0" err="1" smtClean="0"/>
              <a:t>struts</a:t>
            </a:r>
            <a:r>
              <a:rPr lang="es-ES" dirty="0"/>
              <a:t> </a:t>
            </a:r>
            <a:r>
              <a:rPr lang="es-ES" dirty="0" smtClean="0"/>
              <a:t>en una versión antigua.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Google Shape;95;p16"/>
          <p:cNvSpPr txBox="1">
            <a:spLocks/>
          </p:cNvSpPr>
          <p:nvPr/>
        </p:nvSpPr>
        <p:spPr>
          <a:xfrm>
            <a:off x="6614162" y="4662025"/>
            <a:ext cx="2313708" cy="38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1400" dirty="0" smtClean="0"/>
              <a:t>Y </a:t>
            </a:r>
            <a:r>
              <a:rPr lang="es-ES" sz="1400" dirty="0" err="1" smtClean="0"/>
              <a:t>muuuchas</a:t>
            </a:r>
            <a:r>
              <a:rPr lang="es-ES" sz="1400" dirty="0" smtClean="0"/>
              <a:t> otras más…</a:t>
            </a:r>
            <a:endParaRPr lang="es-ES" sz="1400" dirty="0"/>
          </a:p>
        </p:txBody>
      </p:sp>
    </p:spTree>
    <p:extLst>
      <p:ext uri="{BB962C8B-B14F-4D97-AF65-F5344CB8AC3E}">
        <p14:creationId xmlns="" xmlns:p14="http://schemas.microsoft.com/office/powerpoint/2010/main" val="29618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Reverse Shell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(Con inyección de </a:t>
            </a:r>
            <a:r>
              <a:rPr lang="es-ES" dirty="0" err="1" smtClean="0"/>
              <a:t>php</a:t>
            </a:r>
            <a:r>
              <a:rPr lang="es-ES" dirty="0" smtClean="0"/>
              <a:t>, por supuesto)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¿Reverse Shell?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930444" y="1816855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Si no podemos conectarnos a una máquina, obligamos a la máquina a conectarse a nosotros.</a:t>
            </a:r>
            <a:endParaRPr dirty="0"/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29857" y="1541558"/>
            <a:ext cx="4137640" cy="301737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2" y="1744633"/>
            <a:ext cx="3601695" cy="2472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9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Multitud de opciones: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683963" y="4194774"/>
            <a:ext cx="859734" cy="948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…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" y="2302333"/>
            <a:ext cx="946622" cy="7099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2" y="2302333"/>
            <a:ext cx="777712" cy="777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79" y="2090714"/>
            <a:ext cx="1133203" cy="11332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02" y="2090714"/>
            <a:ext cx="951883" cy="9518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5" y="1804791"/>
            <a:ext cx="1705048" cy="17050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9" y="3651502"/>
            <a:ext cx="1436914" cy="7982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1" y="3616022"/>
            <a:ext cx="1020739" cy="9011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69" y="3626060"/>
            <a:ext cx="2256691" cy="7541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14" y="3316708"/>
            <a:ext cx="1226850" cy="12268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86" y="2237676"/>
            <a:ext cx="1333565" cy="835701"/>
          </a:xfrm>
          <a:prstGeom prst="rect">
            <a:avLst/>
          </a:prstGeom>
        </p:spPr>
      </p:pic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769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 idea es: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683963" y="4194774"/>
            <a:ext cx="859734" cy="948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…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1" y="1427057"/>
            <a:ext cx="4313452" cy="3405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05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 smtClean="0"/>
              <a:t>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" dirty="0" smtClean="0"/>
              <a:t>PHP</a:t>
            </a:r>
            <a:r>
              <a:rPr lang="es-ES" b="1" dirty="0" smtClean="0"/>
              <a:t>-CGI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(</a:t>
            </a:r>
            <a:r>
              <a:rPr lang="es-ES" i="1" dirty="0" err="1" smtClean="0"/>
              <a:t>common</a:t>
            </a:r>
            <a:r>
              <a:rPr lang="es-ES" i="1" dirty="0" smtClean="0"/>
              <a:t> </a:t>
            </a:r>
            <a:r>
              <a:rPr lang="es-ES" i="1" dirty="0" err="1" smtClean="0"/>
              <a:t>gateway</a:t>
            </a:r>
            <a:r>
              <a:rPr lang="es-ES" i="1" dirty="0" smtClean="0"/>
              <a:t> interface). </a:t>
            </a:r>
            <a:r>
              <a:rPr lang="es-ES" dirty="0" smtClean="0"/>
              <a:t>Se pensó como mecanismo adicional para transferir datos al cliente, pero hoy vamos a darle otro uso…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667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vamos a hacer?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3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;p20"/>
          <p:cNvSpPr txBox="1">
            <a:spLocks/>
          </p:cNvSpPr>
          <p:nvPr/>
        </p:nvSpPr>
        <p:spPr>
          <a:xfrm>
            <a:off x="730144" y="1633975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dirty="0" smtClean="0"/>
              <a:t>El módulo no gestiona correctamente entradas que contengan como contenido de variable, un </a:t>
            </a:r>
            <a:r>
              <a:rPr lang="es-ES" dirty="0" err="1" smtClean="0"/>
              <a:t>flag</a:t>
            </a:r>
            <a:r>
              <a:rPr lang="es-ES" dirty="0" smtClean="0"/>
              <a:t> del módulo:</a:t>
            </a:r>
          </a:p>
          <a:p>
            <a:pPr marL="0" indent="0">
              <a:buFont typeface="Sniglet"/>
              <a:buNone/>
            </a:pPr>
            <a:r>
              <a:rPr lang="es-ES" dirty="0" smtClean="0"/>
              <a:t>-s para SOURCE</a:t>
            </a:r>
          </a:p>
          <a:p>
            <a:pPr marL="0" indent="0">
              <a:buFont typeface="Sniglet"/>
              <a:buNone/>
            </a:pPr>
            <a:r>
              <a:rPr lang="es-ES" dirty="0" smtClean="0"/>
              <a:t>-v para VERSION</a:t>
            </a:r>
          </a:p>
          <a:p>
            <a:pPr marL="0" indent="0">
              <a:buFont typeface="Sniglet"/>
              <a:buNone/>
            </a:pPr>
            <a:r>
              <a:rPr lang="es-ES" dirty="0" smtClean="0"/>
              <a:t>-d para DEFINIR VALORES A VARIABLES</a:t>
            </a:r>
            <a:endParaRPr lang="es-ES" dirty="0"/>
          </a:p>
        </p:txBody>
      </p:sp>
      <p:grpSp>
        <p:nvGrpSpPr>
          <p:cNvPr id="19" name="Google Shape;419;p39"/>
          <p:cNvGrpSpPr/>
          <p:nvPr/>
        </p:nvGrpSpPr>
        <p:grpSpPr>
          <a:xfrm rot="11797876">
            <a:off x="2356148" y="4295428"/>
            <a:ext cx="1967429" cy="420033"/>
            <a:chOff x="242825" y="1204225"/>
            <a:chExt cx="2136775" cy="318400"/>
          </a:xfrm>
        </p:grpSpPr>
        <p:sp>
          <p:nvSpPr>
            <p:cNvPr id="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3;p20"/>
          <p:cNvSpPr txBox="1">
            <a:spLocks/>
          </p:cNvSpPr>
          <p:nvPr/>
        </p:nvSpPr>
        <p:spPr>
          <a:xfrm>
            <a:off x="4075746" y="4044411"/>
            <a:ext cx="920701" cy="5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dirty="0" smtClean="0"/>
              <a:t>(guay)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89" y="1601198"/>
            <a:ext cx="3995008" cy="1472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58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48" y="490776"/>
            <a:ext cx="4214531" cy="4911671"/>
          </a:xfrm>
          <a:prstGeom prst="rect">
            <a:avLst/>
          </a:prstGeom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416002" y="0"/>
            <a:ext cx="233682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estamos solos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8" name="Google Shape;143;p20"/>
          <p:cNvSpPr txBox="1">
            <a:spLocks/>
          </p:cNvSpPr>
          <p:nvPr/>
        </p:nvSpPr>
        <p:spPr>
          <a:xfrm>
            <a:off x="3543275" y="4407146"/>
            <a:ext cx="2082282" cy="57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dirty="0" smtClean="0"/>
              <a:t>San </a:t>
            </a:r>
            <a:r>
              <a:rPr lang="es-ES" dirty="0" err="1" smtClean="0"/>
              <a:t>MetaExploit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19" y="1432042"/>
            <a:ext cx="2361712" cy="3054780"/>
          </a:xfrm>
          <a:prstGeom prst="rect">
            <a:avLst/>
          </a:prstGeom>
        </p:spPr>
      </p:pic>
      <p:grpSp>
        <p:nvGrpSpPr>
          <p:cNvPr id="26" name="Google Shape;419;p39"/>
          <p:cNvGrpSpPr/>
          <p:nvPr/>
        </p:nvGrpSpPr>
        <p:grpSpPr>
          <a:xfrm rot="858436">
            <a:off x="-214152" y="1575462"/>
            <a:ext cx="2818834" cy="420033"/>
            <a:chOff x="242825" y="1204225"/>
            <a:chExt cx="2136775" cy="318400"/>
          </a:xfrm>
        </p:grpSpPr>
        <p:sp>
          <p:nvSpPr>
            <p:cNvPr id="27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28;p39"/>
          <p:cNvGrpSpPr/>
          <p:nvPr/>
        </p:nvGrpSpPr>
        <p:grpSpPr>
          <a:xfrm rot="557156">
            <a:off x="1584695" y="2252570"/>
            <a:ext cx="1011200" cy="292500"/>
            <a:chOff x="271125" y="812725"/>
            <a:chExt cx="766525" cy="221725"/>
          </a:xfrm>
        </p:grpSpPr>
        <p:sp>
          <p:nvSpPr>
            <p:cNvPr id="30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19;p39"/>
          <p:cNvGrpSpPr/>
          <p:nvPr/>
        </p:nvGrpSpPr>
        <p:grpSpPr>
          <a:xfrm>
            <a:off x="-129739" y="2804282"/>
            <a:ext cx="2818834" cy="420033"/>
            <a:chOff x="242825" y="1204225"/>
            <a:chExt cx="2136775" cy="318400"/>
          </a:xfrm>
        </p:grpSpPr>
        <p:sp>
          <p:nvSpPr>
            <p:cNvPr id="33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428;p39"/>
          <p:cNvGrpSpPr/>
          <p:nvPr/>
        </p:nvGrpSpPr>
        <p:grpSpPr>
          <a:xfrm rot="20904686">
            <a:off x="1678565" y="3383996"/>
            <a:ext cx="1011200" cy="292500"/>
            <a:chOff x="271125" y="812725"/>
            <a:chExt cx="766525" cy="221725"/>
          </a:xfrm>
        </p:grpSpPr>
        <p:sp>
          <p:nvSpPr>
            <p:cNvPr id="36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19;p39"/>
          <p:cNvGrpSpPr/>
          <p:nvPr/>
        </p:nvGrpSpPr>
        <p:grpSpPr>
          <a:xfrm rot="10631525">
            <a:off x="6642829" y="1543852"/>
            <a:ext cx="2818834" cy="420033"/>
            <a:chOff x="242825" y="1204225"/>
            <a:chExt cx="2136775" cy="318400"/>
          </a:xfrm>
        </p:grpSpPr>
        <p:sp>
          <p:nvSpPr>
            <p:cNvPr id="39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28;p39"/>
          <p:cNvGrpSpPr/>
          <p:nvPr/>
        </p:nvGrpSpPr>
        <p:grpSpPr>
          <a:xfrm rot="10571559">
            <a:off x="6621129" y="2325982"/>
            <a:ext cx="1011200" cy="292500"/>
            <a:chOff x="271125" y="812725"/>
            <a:chExt cx="766525" cy="221725"/>
          </a:xfrm>
        </p:grpSpPr>
        <p:sp>
          <p:nvSpPr>
            <p:cNvPr id="42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19;p39"/>
          <p:cNvGrpSpPr/>
          <p:nvPr/>
        </p:nvGrpSpPr>
        <p:grpSpPr>
          <a:xfrm rot="11404727">
            <a:off x="6650680" y="3006237"/>
            <a:ext cx="2818834" cy="420033"/>
            <a:chOff x="242825" y="1204225"/>
            <a:chExt cx="2136775" cy="318400"/>
          </a:xfrm>
        </p:grpSpPr>
        <p:sp>
          <p:nvSpPr>
            <p:cNvPr id="45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28;p39"/>
          <p:cNvGrpSpPr/>
          <p:nvPr/>
        </p:nvGrpSpPr>
        <p:grpSpPr>
          <a:xfrm rot="11791014">
            <a:off x="6590119" y="3565652"/>
            <a:ext cx="1011200" cy="292500"/>
            <a:chOff x="271125" y="812725"/>
            <a:chExt cx="766525" cy="221725"/>
          </a:xfrm>
        </p:grpSpPr>
        <p:sp>
          <p:nvSpPr>
            <p:cNvPr id="48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77416" y="884663"/>
            <a:ext cx="2175415" cy="473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38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340</Words>
  <Application>Microsoft Office PowerPoint</Application>
  <PresentationFormat>Presentación en pantalla (16:9)</PresentationFormat>
  <Paragraphs>66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Walter Turncoat</vt:lpstr>
      <vt:lpstr>Sniglet</vt:lpstr>
      <vt:lpstr>Ursula template</vt:lpstr>
      <vt:lpstr>Ganando Shells  en servidores simples</vt:lpstr>
      <vt:lpstr>Podemos ganar una shell cuando:</vt:lpstr>
      <vt:lpstr>1.  Reverse Shell</vt:lpstr>
      <vt:lpstr>¿Reverse Shell?</vt:lpstr>
      <vt:lpstr>Multitud de opciones:</vt:lpstr>
      <vt:lpstr>La idea es:</vt:lpstr>
      <vt:lpstr>2.  PHP-CGI</vt:lpstr>
      <vt:lpstr>¿Qué vamos a hacer?</vt:lpstr>
      <vt:lpstr>No estamos solos</vt:lpstr>
      <vt:lpstr>3.  distcc</vt:lpstr>
      <vt:lpstr>Shell y escalada de privilegios CVE-2004-2687</vt:lpstr>
      <vt:lpstr>4.  Apache Struts</vt:lpstr>
      <vt:lpstr>Codigo OGNL (Object-Graph Navigation Language)</vt:lpstr>
      <vt:lpstr>¿Que vamos a hacer?</vt:lpstr>
      <vt:lpstr>Google Dorks </vt:lpstr>
      <vt:lpstr>Si vale, pero Automatizado</vt:lpstr>
      <vt:lpstr>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código en servidores sencillos</dc:title>
  <cp:lastModifiedBy>Usuario</cp:lastModifiedBy>
  <cp:revision>37</cp:revision>
  <dcterms:modified xsi:type="dcterms:W3CDTF">2019-04-29T12:19:45Z</dcterms:modified>
</cp:coreProperties>
</file>