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58" r:id="rId5"/>
    <p:sldId id="671" r:id="rId6"/>
    <p:sldId id="679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81" r:id="rId15"/>
    <p:sldId id="680" r:id="rId16"/>
    <p:sldId id="6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6"/>
    <a:srgbClr val="000000"/>
    <a:srgbClr val="1C1C1C"/>
    <a:srgbClr val="0F0F0F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57" autoAdjust="0"/>
    <p:restoredTop sz="84368" autoAdjust="0"/>
  </p:normalViewPr>
  <p:slideViewPr>
    <p:cSldViewPr snapToGrid="0">
      <p:cViewPr>
        <p:scale>
          <a:sx n="100" d="100"/>
          <a:sy n="100" d="100"/>
        </p:scale>
        <p:origin x="-9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F1ADAD2-CFBB-4BB2-A519-CB0064E81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47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AA14FA9D-A841-4796-B186-7BF89A3EF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06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2BB21-6CAC-427B-A9D5-B708E31B7DCD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Times"/>
              </a:rPr>
              <a:t>Introduction of team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9831332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15442382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14FA9D-A841-4796-B186-7BF89A3EFA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348C-74FF-4716-B808-783CAEA67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1918-5F29-405A-961F-FD8800B645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D9CB-E997-4402-9B0C-28BCAFFEB1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93C7-3226-474E-9D85-FA9047F8D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3D9B3-362C-4A36-BFC8-1F5648741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FAABC-2A6F-4190-9D14-21520E803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C623C-C6E1-46EF-8EA7-5F6D363B04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6A9A-E3B5-4526-A07F-C685FC087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5407D-BA44-48A1-8B3D-9128BC02F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B86-DE07-45C7-BE48-1C655E96D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95A42-85E4-4E97-8FB3-F05269FD3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Main Background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inv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051D6232-DFE8-4406-82FE-69A5F63BC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1"/>
          <p:cNvSpPr>
            <a:spLocks noChangeArrowheads="1"/>
          </p:cNvSpPr>
          <p:nvPr/>
        </p:nvSpPr>
        <p:spPr bwMode="auto">
          <a:xfrm>
            <a:off x="0" y="2828925"/>
            <a:ext cx="70389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400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ASP NET MVC 3</a:t>
            </a:r>
            <a:endParaRPr lang="en-US" sz="4000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eaLnBrk="0" hangingPunct="0"/>
            <a:endParaRPr lang="en-US" sz="4000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0" hangingPunct="0"/>
            <a:r>
              <a:rPr lang="en-US" sz="3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February 21</a:t>
            </a:r>
            <a:r>
              <a:rPr lang="en-US" sz="3200" baseline="300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</a:t>
            </a:r>
            <a:r>
              <a:rPr lang="en-US" sz="3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, 2011</a:t>
            </a:r>
          </a:p>
          <a:p>
            <a:pPr algn="ctr" eaLnBrk="0" hangingPunct="0"/>
            <a:endParaRPr lang="en-US" sz="3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NuGet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What is it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Managing libraries in the legacy style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Target platforms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Relationship with MVC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Integrating packages with NuGet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 descr="http://download.codeplex.com/Project/Download/FileDownload.aspx?ProjectName=nuget&amp;DownloadId=162974&amp;Build=176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2775" y="5749925"/>
            <a:ext cx="2181225" cy="609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MVC 3 Enhanced Validation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Self-validating models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Client validation provider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Improved annotations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Remote validations</a:t>
            </a:r>
          </a:p>
        </p:txBody>
      </p:sp>
      <p:pic>
        <p:nvPicPr>
          <p:cNvPr id="31747" name="Picture 3" descr="C:\Users\John C. Dages\Downloads\iStock_000009724668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4775" y="4912471"/>
            <a:ext cx="1419225" cy="154319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New Action Results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HttpNotFoundResult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(404)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HttpStatusCodeResult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(xxx)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HttpRedirectResult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(301)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3793" name="Picture 1" descr="C:\Users\John C. Dages\Downloads\iStock_000005157045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5800" y="4895850"/>
            <a:ext cx="2108200" cy="15811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599"/>
            <a:ext cx="7772400" cy="349567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John Dages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twitter: @jdages </a:t>
            </a:r>
            <a:b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source:  github.com/jdages/mvc-3-presentation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9698" name="Picture 2" descr="C:\Users\John C. Dages\Documents\ECOT Technical Approach\iStock_000009219021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556" y="3757612"/>
            <a:ext cx="4631444" cy="3100388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Developing for 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the Web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Rethinking the Web Platform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6" name="Picture 2" descr="http://persistentdesigns.com/wp/wp-content/uploads/image/spring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6075" y="4029075"/>
            <a:ext cx="1720231" cy="814388"/>
          </a:xfrm>
          <a:prstGeom prst="rect">
            <a:avLst/>
          </a:prstGeom>
          <a:noFill/>
        </p:spPr>
      </p:pic>
      <p:pic>
        <p:nvPicPr>
          <p:cNvPr id="17" name="Picture 4" descr="http://2.bp.blogspot.com/_xhI2QKKA6cY/ScFMZdFhxMI/AAAAAAAAAWI/YsmJKn7Doz4/s400/image.axd+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650" y="2419503"/>
            <a:ext cx="3435350" cy="3297086"/>
          </a:xfrm>
          <a:prstGeom prst="rect">
            <a:avLst/>
          </a:prstGeom>
          <a:noFill/>
        </p:spPr>
      </p:pic>
      <p:pic>
        <p:nvPicPr>
          <p:cNvPr id="18" name="Picture 6" descr="http://www.bostonlogic.com/uploads/Image/ruby_on_rails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86575" y="2238374"/>
            <a:ext cx="1384874" cy="1647825"/>
          </a:xfrm>
          <a:prstGeom prst="rect">
            <a:avLst/>
          </a:prstGeom>
          <a:noFill/>
        </p:spPr>
      </p:pic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6400" y="1284287"/>
            <a:ext cx="1549400" cy="632855"/>
          </a:xfrm>
          <a:prstGeom prst="rect">
            <a:avLst/>
          </a:prstGeom>
          <a:noFill/>
        </p:spPr>
      </p:pic>
      <p:pic>
        <p:nvPicPr>
          <p:cNvPr id="14338" name="Picture 2" descr="CakePHP : the rapid development php framewor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3400" y="4886325"/>
            <a:ext cx="1492250" cy="14922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The need for MVC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Development for the web platform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Separation of Concerns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Testability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Portability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Extensibility / Control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Limitations of MVC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81629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Essentially Featureless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Leverages many advanced OO/Platform concepts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Inverted complexity curve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The future of MVC on the Microsoft stack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Faster application development support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Microsoft value differentiators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Maturity of tools and framework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What’s new in MVC 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9" name="Picture 8" descr="http://www.thecurlybracket.com/wp-content/uploads/2009/11/AspNet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5284787"/>
            <a:ext cx="2035176" cy="83127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Razor view engine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NuGet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Validation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Unobtrusive JavaScript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Helvetica" pitchFamily="34" charset="0"/>
              </a:rPr>
              <a:t>Installing MVC 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Installing MVC 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Installing/Updating NuGet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193" name="Picture 1" descr="C:\Users\John C. Dages\Downloads\iStock_000009831332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0" y="4219575"/>
            <a:ext cx="2997200" cy="22479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Users\JHAMIL~1\AppData\Local\Temp\notes6030C8\Q template for PP 3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7239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latin typeface="Helvetica" pitchFamily="34" charset="0"/>
                <a:ea typeface="+mj-ea"/>
                <a:cs typeface="Helvetica" pitchFamily="34" charset="0"/>
              </a:rPr>
              <a:t>Razor View Engine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" y="1872645"/>
            <a:ext cx="637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49" y="1872645"/>
            <a:ext cx="7581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View engines in ASP .NET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Comparing view engines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Webforms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Spark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cs typeface="Helvetica" pitchFamily="34" charset="0"/>
              </a:rPr>
              <a:t>NHaml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145" name="Picture 1" descr="C:\Users\John C. Dages\Downloads\iStock_000015442382X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0550" y="4752974"/>
            <a:ext cx="2533449" cy="17049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178AD1B457245AA3819C0080D4670" ma:contentTypeVersion="2" ma:contentTypeDescription="Create a new document." ma:contentTypeScope="" ma:versionID="d31880388d23895d1b9c26cd15d36ae8">
  <xsd:schema xmlns:xsd="http://www.w3.org/2001/XMLSchema" xmlns:p="http://schemas.microsoft.com/office/2006/metadata/properties" xmlns:ns2="425bec2e-f314-4341-bda3-b5b3153430c8" targetNamespace="http://schemas.microsoft.com/office/2006/metadata/properties" ma:root="true" ma:fieldsID="a8ecc21853e4cc2a7ebd7d8bce10bd00" ns2:_="">
    <xsd:import namespace="425bec2e-f314-4341-bda3-b5b3153430c8"/>
    <xsd:element name="properties">
      <xsd:complexType>
        <xsd:sequence>
          <xsd:element name="documentManagement">
            <xsd:complexType>
              <xsd:all>
                <xsd:element ref="ns2:Client"/>
                <xsd:element ref="ns2:Solutions_x0020_Practic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25bec2e-f314-4341-bda3-b5b3153430c8" elementFormDefault="qualified">
    <xsd:import namespace="http://schemas.microsoft.com/office/2006/documentManagement/types"/>
    <xsd:element name="Client" ma:index="8" ma:displayName="Client" ma:internalName="Client">
      <xsd:simpleType>
        <xsd:restriction base="dms:Text">
          <xsd:maxLength value="255"/>
        </xsd:restriction>
      </xsd:simpleType>
    </xsd:element>
    <xsd:element name="Solutions_x0020_Practice" ma:index="9" ma:displayName="Solutions Practice" ma:default="Application Development" ma:description="Which practice will execute this project?" ma:format="Dropdown" ma:internalName="Solutions_x0020_Practice">
      <xsd:simpleType>
        <xsd:restriction base="dms:Choice">
          <xsd:enumeration value="Application Development"/>
          <xsd:enumeration value="Project Management Office"/>
          <xsd:enumeration value="Business Technology Office"/>
          <xsd:enumeration value="Business Intelligence"/>
          <xsd:enumeration value="Security"/>
          <xsd:enumeration value="Infrastructure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Project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olutions_x0020_Practice xmlns="425bec2e-f314-4341-bda3-b5b3153430c8">Application Development</Solutions_x0020_Practice>
    <Client xmlns="425bec2e-f314-4341-bda3-b5b3153430c8">OEA</Client>
  </documentManagement>
</p:properties>
</file>

<file path=customXml/itemProps1.xml><?xml version="1.0" encoding="utf-8"?>
<ds:datastoreItem xmlns:ds="http://schemas.openxmlformats.org/officeDocument/2006/customXml" ds:itemID="{DE2A1E61-C694-4722-9D2D-CF9743A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bec2e-f314-4341-bda3-b5b3153430c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442676-CF03-4F76-B30E-68A975B54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90EEA-229D-4105-8068-08D33CE4FCAA}">
  <ds:schemaRefs>
    <ds:schemaRef ds:uri="http://purl.org/dc/elements/1.1/"/>
    <ds:schemaRef ds:uri="425bec2e-f314-4341-bda3-b5b3153430c8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27616</TotalTime>
  <Words>199</Words>
  <Application>Microsoft Office PowerPoint</Application>
  <PresentationFormat>On-screen Show (4:3)</PresentationFormat>
  <Paragraphs>72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John Dages  twitter: @jdages  source:  github.com/jdages/mvc-3-presentation</vt:lpstr>
    </vt:vector>
  </TitlesOfParts>
  <Company>뿿_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JohnDagesi7</cp:lastModifiedBy>
  <cp:revision>1558</cp:revision>
  <cp:lastPrinted>2007-10-29T12:15:08Z</cp:lastPrinted>
  <dcterms:created xsi:type="dcterms:W3CDTF">2004-01-15T14:41:13Z</dcterms:created>
  <dcterms:modified xsi:type="dcterms:W3CDTF">2011-02-21T07:45:20Z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0x01010071C178AD1B457245AA3819C0080D4670</vt:lpwstr>
  </property>
</Properties>
</file>