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Assessment Report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SpiceUP Assessment Tool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77724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Confidential Information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**Executive Summary**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**1. Introduction**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28346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This assessment was conducted to evaluate the process maturity of a company. The scope of the assessment included the evaluation of one process. The target capability level was Level 1.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**2. Key Findings**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Unfortunately, none of the assessed processes achieved the target capability level. This result indicates that there is room for improvement in the company's process maturity.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5029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**3. Strengths**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Executive Summary (continued)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SpiceUP Assessment Tool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77724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Confidential Information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The assessor noted that the assessment went well, indicating that the company is willing and receptive to feedback and improvement.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**4. Areas for Improvement**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28346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Based on the assessment results and assessor's feedback, the following key areas were identified as needing improvement: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 Process capability across the board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**5. Recommendations**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5029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To improve process capability, the company should consider implementing the following measures: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Executive Summary (continued)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SpiceUP Assessment Tool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77724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Confidential Information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 Conduct a comprehensive process analysis to identify specific areas for improvement.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 Develop and implement process improvement plans that address the identified areas for improvement.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28346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 Establish process governance mechanisms to ensure that processes are continuously monitored and improved.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457200" y="35661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 Invest in training and development programs to enhance employee understanding and execution of processes.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57200" y="42976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* Seek external assistance from process improvement experts if necessary.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50292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363636"/>
                </a:solidFill>
              </a:rPr>
              <a:t>By addressing these areas for improvement, the company can enhance its process maturity and achieve its business goals more effectively.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Assessment Information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SpiceUP Assessment Tool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77724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Confidential Information</a:t>
            </a:r>
            <a:endParaRPr lang="en-US" sz="8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914400"/>
        </p:xfrm>
        <a:graphic>
          <a:graphicData uri="http://schemas.openxmlformats.org/drawingml/2006/table">
            <a:tbl>
              <a:tblPr/>
              <a:tblGrid>
                <a:gridCol w="2743200"/>
                <a:gridCol w="5486400"/>
              </a:tblGrid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PAM VERSION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Automotive SPICE 4.0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VDA VERSION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VDA Guideline 2.0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ASSESSED SITES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Germany, India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UNIT DEPARTMENT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veveüve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ASSESSMENT CLASS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Class 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CREATED AT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2025-01-05T18:22:01.463472+00:00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UPDATED AT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2025-01-05T22:27:49.161867+00:00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ASSESSMENT START DATE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2025-01-10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ASSESSMENT SPONSOR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Marco Polo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PROJECT CONTACT SW DEV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Conrad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FUNCTIONAL SAFETY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ASIL 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CYBERSECURITY LEVEL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CAL 2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63636"/>
                </a:solidFill>
              </a:rPr>
              <a:t>Process: ACQ.2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SpiceUP Assessment Tool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7772400" y="5943600"/>
            <a:ext cx="1828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Confidential Information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457200" y="1371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63636"/>
                </a:solidFill>
              </a:rPr>
              <a:t>Strengths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16459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63636"/>
                </a:solidFill>
              </a:rPr>
              <a:t>Name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2025-01-05T22:39:08Z</dcterms:created>
  <dcterms:modified xsi:type="dcterms:W3CDTF">2025-01-05T22:39:08Z</dcterms:modified>
</cp:coreProperties>
</file>