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1" r:id="rId4"/>
    <p:sldId id="259" r:id="rId5"/>
    <p:sldId id="263" r:id="rId6"/>
    <p:sldId id="264" r:id="rId7"/>
    <p:sldId id="265" r:id="rId8"/>
    <p:sldId id="266" r:id="rId9"/>
    <p:sldId id="267" r:id="rId10"/>
    <p:sldId id="288" r:id="rId11"/>
    <p:sldId id="269" r:id="rId12"/>
    <p:sldId id="270" r:id="rId13"/>
    <p:sldId id="271" r:id="rId14"/>
    <p:sldId id="272" r:id="rId15"/>
    <p:sldId id="273" r:id="rId16"/>
    <p:sldId id="274" r:id="rId17"/>
    <p:sldId id="285" r:id="rId18"/>
    <p:sldId id="286" r:id="rId19"/>
    <p:sldId id="287" r:id="rId20"/>
    <p:sldId id="289" r:id="rId21"/>
    <p:sldId id="290" r:id="rId22"/>
    <p:sldId id="291" r:id="rId23"/>
    <p:sldId id="275" r:id="rId24"/>
    <p:sldId id="276" r:id="rId25"/>
    <p:sldId id="278" r:id="rId26"/>
    <p:sldId id="283" r:id="rId27"/>
    <p:sldId id="282" r:id="rId28"/>
    <p:sldId id="281" r:id="rId29"/>
    <p:sldId id="277" r:id="rId30"/>
    <p:sldId id="280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6799"/>
  </p:normalViewPr>
  <p:slideViewPr>
    <p:cSldViewPr snapToGrid="0" snapToObjects="1">
      <p:cViewPr varScale="1">
        <p:scale>
          <a:sx n="89" d="100"/>
          <a:sy n="89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0648C-505D-974F-8455-989C36D8D625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330FA-7751-9D47-9423-2F6FAC610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24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74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3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2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71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1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5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b="1" dirty="0" smtClean="0"/>
              <a:t>not</a:t>
            </a:r>
            <a:r>
              <a:rPr lang="en-US" b="0" baseline="0" dirty="0" smtClean="0"/>
              <a:t> what your average application developer looks like.</a:t>
            </a:r>
          </a:p>
          <a:p>
            <a:r>
              <a:rPr lang="en-US" b="0" baseline="0" dirty="0" smtClean="0"/>
              <a:t>What is an ORM?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Contrary to belief, it is not a performance abyss.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Name implies “mapper”. But</a:t>
            </a:r>
            <a:r>
              <a:rPr lang="en-US" baseline="0" dirty="0" smtClean="0"/>
              <a:t> most ORM </a:t>
            </a:r>
            <a:r>
              <a:rPr lang="en-US" baseline="0" dirty="0" err="1" smtClean="0"/>
              <a:t>Fx</a:t>
            </a:r>
            <a:r>
              <a:rPr lang="en-US" baseline="0" dirty="0" smtClean="0"/>
              <a:t> have other features too.</a:t>
            </a:r>
          </a:p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These can be incredible useful tools for application developers - can prevent mistakes by removing a significant amount of boilerplate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9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5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no</a:t>
            </a:r>
            <a:r>
              <a:rPr lang="en-US" baseline="0" dirty="0" smtClean="0"/>
              <a:t> longer in control of the isolation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4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853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4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8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you create CTEs? Can you use windowing functions? Filtered indexes?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1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can also be a source of </a:t>
            </a:r>
            <a:r>
              <a:rPr lang="en-US" b="1" dirty="0" smtClean="0"/>
              <a:t>serious</a:t>
            </a:r>
            <a:r>
              <a:rPr lang="en-US" dirty="0" smtClean="0"/>
              <a:t> and </a:t>
            </a:r>
            <a:r>
              <a:rPr lang="en-US" b="1" dirty="0" smtClean="0"/>
              <a:t>non-obvious</a:t>
            </a:r>
            <a:r>
              <a:rPr lang="en-US" dirty="0" smtClean="0"/>
              <a:t> performance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8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I’m going to cover a number of Do’s and Don’ts based on</a:t>
            </a:r>
            <a:r>
              <a:rPr lang="en-US" baseline="0" dirty="0" smtClean="0"/>
              <a:t> my experience over the last decade working with both app </a:t>
            </a:r>
            <a:r>
              <a:rPr lang="en-US" baseline="0" dirty="0" err="1" smtClean="0"/>
              <a:t>devs</a:t>
            </a:r>
            <a:r>
              <a:rPr lang="en-US" baseline="0" dirty="0" smtClean="0"/>
              <a:t> and DBAs in building performance critical applications.</a:t>
            </a:r>
          </a:p>
          <a:p>
            <a:endParaRPr lang="en-US" baseline="0" dirty="0" smtClean="0"/>
          </a:p>
          <a:p>
            <a:r>
              <a:rPr lang="en-US" dirty="0" smtClean="0"/>
              <a:t>The presentation is geared towards app </a:t>
            </a:r>
            <a:r>
              <a:rPr lang="en-US" dirty="0" err="1" smtClean="0"/>
              <a:t>dev</a:t>
            </a:r>
            <a:r>
              <a:rPr lang="en-US" dirty="0" smtClean="0"/>
              <a:t>, and uses MSSQL and Entity Framework in examples. But the concepts are general enough to apply to relational DB or 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3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I’d go so far as to </a:t>
            </a:r>
            <a:r>
              <a:rPr lang="en-US" i="1" dirty="0" smtClean="0"/>
              <a:t>turn it off</a:t>
            </a:r>
            <a:r>
              <a:rPr lang="en-US" i="0" baseline="0" dirty="0" smtClean="0"/>
              <a:t> by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7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330FA-7751-9D47-9423-2F6FAC6103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122F-7447-8B44-B039-FC25B6A5FFA5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25BC-2248-1F49-A9F4-E4FC82EFB089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63B9-894B-D743-A2F8-3D7A2DB2EC4C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8854-E301-FE4B-8FDC-2F6E3A3EC2F7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9B58-B309-F848-AB6D-A6A5448AD672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CAE7-2F69-CB44-A60F-562205FADC6A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7DF-B42A-764C-9C44-A99E8F11384A}" type="datetime1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EA75-3A24-0247-99B7-0553794BC5BD}" type="datetime1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4D77-C3A1-A440-BB16-BE870D0BCE7B}" type="datetime1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925C-3EE8-B34F-8D34-64F7B7DA3254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E8E0-1ECF-B241-AB22-398F63B61B6F}" type="datetime1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2E8DA-F003-0041-8D55-8B625D3C5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563C-06E6-FD48-BDD6-EDAD61E91512}" type="datetime1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2364" y="6352241"/>
            <a:ext cx="3191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http://josephdaigle.me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2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E8DA-F003-0041-8D55-8B625D3C57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1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1714"/>
            <a:ext cx="9144000" cy="2387600"/>
          </a:xfrm>
        </p:spPr>
        <p:txBody>
          <a:bodyPr/>
          <a:lstStyle/>
          <a:p>
            <a:r>
              <a:rPr lang="en-US" dirty="0"/>
              <a:t>Data Access for Performance Junkies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314"/>
            <a:ext cx="9144000" cy="498942"/>
          </a:xfrm>
        </p:spPr>
        <p:txBody>
          <a:bodyPr>
            <a:normAutofit/>
          </a:bodyPr>
          <a:lstStyle/>
          <a:p>
            <a:r>
              <a:rPr lang="en-US" sz="2800" i="1" dirty="0" smtClean="0"/>
              <a:t>or: How I Learned to Stop Worrying and Love the ORM.</a:t>
            </a:r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josephdaigle.me</a:t>
            </a:r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379972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Joseph Daigle</a:t>
            </a: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@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</a:t>
            </a:r>
            <a:endParaRPr lang="en-US" sz="28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800" dirty="0" smtClean="0">
                <a:latin typeface="Consolas" charset="0"/>
                <a:ea typeface="Consolas" charset="0"/>
                <a:cs typeface="Consolas" charset="0"/>
              </a:rPr>
              <a:t>http://</a:t>
            </a:r>
            <a:r>
              <a:rPr lang="en-US" sz="2800" dirty="0" err="1" smtClean="0">
                <a:latin typeface="Consolas" charset="0"/>
                <a:ea typeface="Consolas" charset="0"/>
                <a:cs typeface="Consolas" charset="0"/>
              </a:rPr>
              <a:t>josephdaigle.me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dirty="0" smtClean="0"/>
              <a:t> Cartesian products.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rewrite to use multiple queries if appropriate.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return excessive amounts of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Data”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projections and DTOs.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execute more round-trips than you need.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batch your queries.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defer execution.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3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write cryptic LINQ expressions.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write raw SQL.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lightweight “mapper” libraries.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ORMs are not evil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867025" y="1586566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ORM Features:</a:t>
            </a:r>
            <a:endParaRPr lang="en-US" sz="3200" dirty="0"/>
          </a:p>
          <a:p>
            <a:r>
              <a:rPr lang="en-US" sz="3200" dirty="0" smtClean="0"/>
              <a:t>Mapper</a:t>
            </a:r>
          </a:p>
          <a:p>
            <a:r>
              <a:rPr lang="en-US" sz="3200" dirty="0" smtClean="0"/>
              <a:t>Query Generation</a:t>
            </a:r>
          </a:p>
          <a:p>
            <a:r>
              <a:rPr lang="en-US" sz="3200" dirty="0" smtClean="0"/>
              <a:t>Identity Map</a:t>
            </a:r>
          </a:p>
          <a:p>
            <a:r>
              <a:rPr lang="en-US" sz="3200" dirty="0" smtClean="0"/>
              <a:t>Unity of Work</a:t>
            </a:r>
          </a:p>
          <a:p>
            <a:endParaRPr lang="en-US" sz="3200" dirty="0"/>
          </a:p>
          <a:p>
            <a:r>
              <a:rPr lang="en-US" sz="3200" dirty="0" smtClean="0"/>
              <a:t>It’s just a tool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is-IS" dirty="0" smtClean="0"/>
              <a:t>…but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2303463"/>
            <a:ext cx="4800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“active records”.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“repositories”.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“commands” and “queries”.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rely on implicit transaction.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explicit transactions.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define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auto-generate data access code from your database.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let your ORM automatically modify your database schema.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</a:t>
            </a:r>
            <a:r>
              <a:rPr lang="uk-UA" b="1" i="1" dirty="0" smtClean="0"/>
              <a:t>’</a:t>
            </a:r>
            <a:r>
              <a:rPr lang="en-US" b="1" i="1" dirty="0"/>
              <a:t>t</a:t>
            </a:r>
            <a:r>
              <a:rPr lang="en-US" dirty="0" smtClean="0"/>
              <a:t> couple database versioning (i.e. migrations) to your ORM.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know and understand the SQL dialect of your RDBMS.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50" y="2044700"/>
            <a:ext cx="5168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ORM Profilers.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of the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be aware if you become an “accidental DBA”.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and Don</a:t>
            </a:r>
            <a:r>
              <a:rPr lang="uk-UA" dirty="0" smtClean="0"/>
              <a:t>’</a:t>
            </a:r>
            <a:r>
              <a:rPr lang="en-US" dirty="0" err="1" smtClean="0"/>
              <a:t>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</a:p>
          <a:p>
            <a:r>
              <a:rPr lang="en-US" dirty="0" smtClean="0"/>
              <a:t>Querying</a:t>
            </a:r>
          </a:p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automatic many-to-many relationships.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b="1" dirty="0" smtClean="0"/>
              <a:t> </a:t>
            </a:r>
            <a:r>
              <a:rPr lang="en-US" dirty="0" smtClean="0"/>
              <a:t>map explicitly map your join table.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Collections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Avoid</a:t>
            </a:r>
            <a:r>
              <a:rPr lang="en-US" i="1" dirty="0" smtClean="0"/>
              <a:t> </a:t>
            </a:r>
            <a:r>
              <a:rPr lang="en-US" dirty="0" smtClean="0"/>
              <a:t>mapping collections.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Don’t</a:t>
            </a:r>
            <a:r>
              <a:rPr lang="en-US" dirty="0" smtClean="0"/>
              <a:t> use excessive lazy loading.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Loading and SELECT N+1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Do</a:t>
            </a:r>
            <a:r>
              <a:rPr lang="en-US" dirty="0" smtClean="0"/>
              <a:t> use eager fetching.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http://josephdaigle.me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630</Words>
  <Application>Microsoft Macintosh PowerPoint</Application>
  <PresentationFormat>Widescreen</PresentationFormat>
  <Paragraphs>146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Calibri Light</vt:lpstr>
      <vt:lpstr>Consolas</vt:lpstr>
      <vt:lpstr>Arial</vt:lpstr>
      <vt:lpstr>Office Theme</vt:lpstr>
      <vt:lpstr>Data Access for Performance Junkies</vt:lpstr>
      <vt:lpstr>ORMs are not evil</vt:lpstr>
      <vt:lpstr>PowerPoint Presentation</vt:lpstr>
      <vt:lpstr>Do’s and Don’ts</vt:lpstr>
      <vt:lpstr>Many-to-Many Mapping</vt:lpstr>
      <vt:lpstr>Many-to-Many Mapping</vt:lpstr>
      <vt:lpstr>Mapping Collections in General</vt:lpstr>
      <vt:lpstr>Lazy Loading and SELECT N+1</vt:lpstr>
      <vt:lpstr>Lazy Loading and SELECT N+1</vt:lpstr>
      <vt:lpstr>Cartesian Products</vt:lpstr>
      <vt:lpstr>Cartesian Products</vt:lpstr>
      <vt:lpstr>“Big Data”</vt:lpstr>
      <vt:lpstr>“Big Data”</vt:lpstr>
      <vt:lpstr>Spare the Network</vt:lpstr>
      <vt:lpstr>Spare the Network</vt:lpstr>
      <vt:lpstr>Unintended Consequences</vt:lpstr>
      <vt:lpstr>Maintainability</vt:lpstr>
      <vt:lpstr>Maintainability</vt:lpstr>
      <vt:lpstr>Maintainability</vt:lpstr>
      <vt:lpstr>Data Access Patterns</vt:lpstr>
      <vt:lpstr>Data Access Patterns</vt:lpstr>
      <vt:lpstr>Data Access Patterns</vt:lpstr>
      <vt:lpstr>Unintended Consequences</vt:lpstr>
      <vt:lpstr>Unintended Consequences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  <vt:lpstr>Tools of the Trade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for Performance Junkies</dc:title>
  <dc:creator>Microsoft Office User</dc:creator>
  <cp:lastModifiedBy>Microsoft Office User</cp:lastModifiedBy>
  <cp:revision>36</cp:revision>
  <dcterms:created xsi:type="dcterms:W3CDTF">2016-05-14T18:03:03Z</dcterms:created>
  <dcterms:modified xsi:type="dcterms:W3CDTF">2016-05-14T19:14:41Z</dcterms:modified>
</cp:coreProperties>
</file>