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78f17f6671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78f17f6671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78f17f6671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78f17f6671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78f17f6671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78f17f6671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8f17f667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78f17f667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8f17f6671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78f17f6671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795e196ae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795e196ae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795e196ae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795e196ae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a34e21d1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7a34e21d1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95e196ae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95e196ae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8f17f667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8f17f667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95e196ae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95e196ae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a1cda519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a1cda519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9801b57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79801b57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9801b573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79801b573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9801b573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79801b573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8f17f6671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78f17f6671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blastchar/telco-customer-churn)" TargetMode="External"/><Relationship Id="rId4" Type="http://schemas.openxmlformats.org/officeDocument/2006/relationships/hyperlink" Target="https://www.kaggle.com/blastchar/telco-customer-churn)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22825" y="1739225"/>
            <a:ext cx="5412300" cy="14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4: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Telco Customer Churn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Contributors: John, Ken, Nick, Zalak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8549" y="1204146"/>
            <a:ext cx="7038900" cy="3399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Balanced acc_score VS Accuracy score</a:t>
            </a:r>
            <a:endParaRPr b="1" sz="19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375" y="1067650"/>
            <a:ext cx="7038899" cy="35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Regression, KNN ,Random forest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comparision.</a:t>
            </a:r>
            <a:endParaRPr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7175"/>
            <a:ext cx="8847001" cy="348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Sklearn feature importance is a way of measuring how much a model depends on a feature</a:t>
            </a:r>
            <a:endParaRPr b="1" sz="19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925" y="1238725"/>
            <a:ext cx="6804475" cy="35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Dropping</a:t>
            </a:r>
            <a:r>
              <a:rPr lang="en"/>
              <a:t> Columns and Creating SQL Database</a:t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8550" y="889800"/>
            <a:ext cx="9243299" cy="4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</a:t>
            </a:r>
            <a:endParaRPr/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808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648250"/>
            <a:ext cx="7038900" cy="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Overview</a:t>
            </a:r>
            <a:endParaRPr b="1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78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Predicting customer churn is critical for telecommunication companies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Large </a:t>
            </a:r>
            <a:r>
              <a:rPr lang="en" sz="1400"/>
              <a:t>telecom</a:t>
            </a:r>
            <a:r>
              <a:rPr lang="en" sz="1400"/>
              <a:t> companies are seeking to </a:t>
            </a:r>
            <a:r>
              <a:rPr lang="en" sz="1400"/>
              <a:t>develop</a:t>
            </a:r>
            <a:r>
              <a:rPr lang="en" sz="1400"/>
              <a:t> models to predict which customer are more likely to change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</a:t>
            </a:r>
            <a:r>
              <a:rPr lang="en" sz="1400"/>
              <a:t>oal  -  Build a model to predict how likely a </a:t>
            </a:r>
            <a:r>
              <a:rPr lang="en" sz="1400"/>
              <a:t>customer</a:t>
            </a:r>
            <a:r>
              <a:rPr lang="en" sz="1400"/>
              <a:t> will churn by analysing its characteristics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basic machine learning pipeline is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Database has created for Data exploration and Tableau is used for data visualization </a:t>
            </a:r>
            <a:endParaRPr sz="1400"/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8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Telco Industry</a:t>
            </a:r>
            <a:endParaRPr b="1" sz="36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458150" y="1616225"/>
            <a:ext cx="8431200" cy="31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Estimated revenue of the industry was $589.9  billion in 2022 in the US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More than 10,000 Telco </a:t>
            </a:r>
            <a:r>
              <a:rPr lang="en" sz="1400"/>
              <a:t>companies</a:t>
            </a:r>
            <a:r>
              <a:rPr lang="en" sz="1400"/>
              <a:t> within the US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Key is to attract new customer and avoid contract terminations(=churn) to grow their revenue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Customer churn prediction is an important factor for Telco Industry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Telcos apply  </a:t>
            </a:r>
            <a:r>
              <a:rPr lang="en" sz="1400"/>
              <a:t>different</a:t>
            </a:r>
            <a:r>
              <a:rPr lang="en" sz="1400"/>
              <a:t> types of Churn Analytics and machine learning models  to predict customer churn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Churn rate = (no. of customers lost during a time frame / no. of customers at the </a:t>
            </a:r>
            <a:r>
              <a:rPr lang="en" sz="1400"/>
              <a:t>beginning of the time frame) *100</a:t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125" y="114300"/>
            <a:ext cx="3444875" cy="12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509600" y="521000"/>
            <a:ext cx="6520500" cy="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509600" y="1223850"/>
            <a:ext cx="7134600" cy="3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Telco Churn Dataset from Kaggle.com</a:t>
            </a:r>
            <a:endParaRPr sz="1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(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https://www.kaggle.com/blastchar/telco-customer-churn)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Created by IBM Sample Team 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Original dataset : Total of 61 attributes, 7043 records, S</a:t>
            </a:r>
            <a:r>
              <a:rPr lang="en" sz="1400"/>
              <a:t>eparated</a:t>
            </a:r>
            <a:r>
              <a:rPr lang="en" sz="1400"/>
              <a:t> </a:t>
            </a:r>
            <a:r>
              <a:rPr lang="en" sz="1400"/>
              <a:t>across</a:t>
            </a:r>
            <a:r>
              <a:rPr lang="en" sz="1400"/>
              <a:t>  5 files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Kaggle dataset: Total of 21 attributes, 7043  records,  1 file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 sz="1400"/>
              <a:t>Target variable: Churn - Binary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Preparation</a:t>
            </a:r>
            <a:endParaRPr b="1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248975"/>
            <a:ext cx="7038900" cy="12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</a:t>
            </a:r>
            <a:r>
              <a:rPr lang="en"/>
              <a:t>Reading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Exploratory Data Analysis and Data Cleaning</a:t>
            </a:r>
            <a:endParaRPr b="1" sz="16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/>
              <a:t>Feature Engineering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250" y="2482575"/>
            <a:ext cx="3337201" cy="197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2436725"/>
            <a:ext cx="3088250" cy="202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Analysis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4341373" cy="353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4500" y="88075"/>
            <a:ext cx="3072174" cy="252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4500" y="2571759"/>
            <a:ext cx="3072175" cy="248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609075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9075" y="0"/>
            <a:ext cx="45349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Service Analysis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475" y="1460250"/>
            <a:ext cx="4120937" cy="353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212" y="1460250"/>
            <a:ext cx="4075470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Split the data into training</a:t>
            </a:r>
            <a:endParaRPr b="1" sz="19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175" y="1192700"/>
            <a:ext cx="7124350" cy="328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