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8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0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56A1-173D-42E2-A334-41FDA456805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0BE9-E62B-4F03-8317-5B29F4BD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60" y="27610"/>
            <a:ext cx="10515600" cy="1325563"/>
          </a:xfrm>
        </p:spPr>
        <p:txBody>
          <a:bodyPr/>
          <a:lstStyle/>
          <a:p>
            <a:r>
              <a:rPr lang="en-US" dirty="0" smtClean="0"/>
              <a:t>Ames housing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0060" y="1253331"/>
            <a:ext cx="10515600" cy="4351338"/>
          </a:xfrm>
        </p:spPr>
        <p:txBody>
          <a:bodyPr/>
          <a:lstStyle/>
          <a:p>
            <a:r>
              <a:rPr lang="en-US" dirty="0"/>
              <a:t>In our data, the </a:t>
            </a:r>
            <a:r>
              <a:rPr lang="en-US" dirty="0" err="1"/>
              <a:t>SalePrice</a:t>
            </a:r>
            <a:r>
              <a:rPr lang="en-US" dirty="0"/>
              <a:t> is the target variable. My intuition, based off of the "Location, Location, Location" saying, </a:t>
            </a:r>
            <a:r>
              <a:rPr lang="en-US" dirty="0" smtClean="0"/>
              <a:t>was </a:t>
            </a:r>
            <a:r>
              <a:rPr lang="en-US" dirty="0"/>
              <a:t>that categorical features such as the neighborhood and proximity to key roads, will be more important.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7" y="2953182"/>
            <a:ext cx="5251614" cy="3878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630" y="3127787"/>
            <a:ext cx="4331030" cy="294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81 features, 43 of which were non-numerical.</a:t>
            </a:r>
          </a:p>
          <a:p>
            <a:r>
              <a:rPr lang="en-US" dirty="0" smtClean="0"/>
              <a:t>One of the numerically encoded variables was in fact categorical.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26" y="2940124"/>
            <a:ext cx="5400764" cy="29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of the variables were subjective quality ratings, which could be ordered and ranked. However, some of these were open to interpretation: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considered this to be ordered, but reasonable people could disagree.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869" y="2572746"/>
            <a:ext cx="5691743" cy="25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8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actual modeling, I started with a Random Forest, which we know from class to have the greatest predictive power.</a:t>
            </a:r>
          </a:p>
          <a:p>
            <a:r>
              <a:rPr lang="en-US" dirty="0" smtClean="0"/>
              <a:t>Random Forest also has the advantage of being able to calculate feature importance.</a:t>
            </a:r>
          </a:p>
          <a:p>
            <a:r>
              <a:rPr lang="en-US" dirty="0" err="1" smtClean="0"/>
              <a:t>Oob</a:t>
            </a:r>
            <a:r>
              <a:rPr lang="en-US" dirty="0" smtClean="0"/>
              <a:t> score:</a:t>
            </a:r>
          </a:p>
          <a:p>
            <a:r>
              <a:rPr lang="en-US" dirty="0" smtClean="0"/>
              <a:t>RMSE:</a:t>
            </a:r>
          </a:p>
          <a:p>
            <a:r>
              <a:rPr lang="en-US" dirty="0" smtClean="0"/>
              <a:t>Tuning the max features brought this down to</a:t>
            </a:r>
          </a:p>
          <a:p>
            <a:pPr marL="0" indent="0">
              <a:buNone/>
            </a:pPr>
            <a:r>
              <a:rPr lang="en-US" dirty="0" smtClean="0"/>
              <a:t>around 28,399.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37" y="3429000"/>
            <a:ext cx="2630562" cy="311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69" y="3689498"/>
            <a:ext cx="2256602" cy="8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done, the problem with random forest is that it is less interpretable. It would be more useful to a homeowner to have a set of betas to know how to improve their house so as to increase the value.</a:t>
            </a:r>
          </a:p>
          <a:p>
            <a:r>
              <a:rPr lang="en-US" dirty="0" smtClean="0"/>
              <a:t>RMSE with all features comes out to 30,117.</a:t>
            </a:r>
          </a:p>
        </p:txBody>
      </p:sp>
    </p:spTree>
    <p:extLst>
      <p:ext uri="{BB962C8B-B14F-4D97-AF65-F5344CB8AC3E}">
        <p14:creationId xmlns:p14="http://schemas.microsoft.com/office/powerpoint/2010/main" val="96396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Problems- intercepts and coefficients: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of these are clear outliers- e.g. there is only one house with a tennis court.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18" y="2319558"/>
            <a:ext cx="5500489" cy="21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another regression, but with only the “important” features as determined in the Random Forest. Resulting coefficients: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are more sensible, but also less actionable. It is difficult to add square footage to your house, easier to pave a driveway.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59" y="2505076"/>
            <a:ext cx="3834368" cy="27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3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301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Ames housing Data</vt:lpstr>
      <vt:lpstr>Data Cleaning</vt:lpstr>
      <vt:lpstr>Data Cleaning</vt:lpstr>
      <vt:lpstr>Random Forest Model</vt:lpstr>
      <vt:lpstr>Linear Regression</vt:lpstr>
      <vt:lpstr>Linear Regression</vt:lpstr>
      <vt:lpstr>Linear Regression</vt:lpstr>
    </vt:vector>
  </TitlesOfParts>
  <Company>Bloomberg 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Data</dc:title>
  <dc:creator>Dale, Jake</dc:creator>
  <cp:lastModifiedBy>Dale, Jake</cp:lastModifiedBy>
  <cp:revision>3</cp:revision>
  <dcterms:created xsi:type="dcterms:W3CDTF">2018-02-08T22:56:14Z</dcterms:created>
  <dcterms:modified xsi:type="dcterms:W3CDTF">2018-02-09T01:08:37Z</dcterms:modified>
</cp:coreProperties>
</file>