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60" r:id="rId7"/>
    <p:sldId id="259" r:id="rId8"/>
    <p:sldId id="258"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C9A6A-4121-4651-9D83-BA66CDD57BF3}" v="6" dt="2021-02-12T16:34:23.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9" d="100"/>
          <a:sy n="69" d="100"/>
        </p:scale>
        <p:origin x="77"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9E8E-18D5-40E8-B4D5-D18A4D6E38F9}"/>
              </a:ext>
            </a:extLst>
          </p:cNvPr>
          <p:cNvSpPr>
            <a:spLocks noGrp="1"/>
          </p:cNvSpPr>
          <p:nvPr>
            <p:ph type="ctrTitle"/>
          </p:nvPr>
        </p:nvSpPr>
        <p:spPr/>
        <p:txBody>
          <a:bodyPr>
            <a:normAutofit fontScale="90000"/>
          </a:bodyPr>
          <a:lstStyle/>
          <a:p>
            <a:r>
              <a:rPr lang="en-US" dirty="0"/>
              <a:t>The future of networking and its effect on space exploration and living outside of earth.</a:t>
            </a:r>
          </a:p>
        </p:txBody>
      </p:sp>
      <p:sp>
        <p:nvSpPr>
          <p:cNvPr id="3" name="Subtitle 2">
            <a:extLst>
              <a:ext uri="{FF2B5EF4-FFF2-40B4-BE49-F238E27FC236}">
                <a16:creationId xmlns:a16="http://schemas.microsoft.com/office/drawing/2014/main" id="{865B8397-05AB-43F5-9BAA-00175B260608}"/>
              </a:ext>
            </a:extLst>
          </p:cNvPr>
          <p:cNvSpPr>
            <a:spLocks noGrp="1"/>
          </p:cNvSpPr>
          <p:nvPr>
            <p:ph type="subTitle" idx="1"/>
          </p:nvPr>
        </p:nvSpPr>
        <p:spPr/>
        <p:txBody>
          <a:bodyPr/>
          <a:lstStyle/>
          <a:p>
            <a:r>
              <a:rPr lang="en-US" dirty="0"/>
              <a:t>By: </a:t>
            </a:r>
            <a:r>
              <a:rPr lang="en-US" dirty="0" err="1"/>
              <a:t>brandon</a:t>
            </a:r>
            <a:r>
              <a:rPr lang="en-US" dirty="0"/>
              <a:t> </a:t>
            </a:r>
            <a:r>
              <a:rPr lang="en-US" dirty="0" err="1"/>
              <a:t>Carapia-DElgado</a:t>
            </a:r>
            <a:endParaRPr lang="en-US" dirty="0"/>
          </a:p>
        </p:txBody>
      </p:sp>
    </p:spTree>
    <p:extLst>
      <p:ext uri="{BB962C8B-B14F-4D97-AF65-F5344CB8AC3E}">
        <p14:creationId xmlns:p14="http://schemas.microsoft.com/office/powerpoint/2010/main" val="312000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FD3C-E432-4E4F-90E6-538214560DFA}"/>
              </a:ext>
            </a:extLst>
          </p:cNvPr>
          <p:cNvSpPr>
            <a:spLocks noGrp="1"/>
          </p:cNvSpPr>
          <p:nvPr>
            <p:ph type="title"/>
          </p:nvPr>
        </p:nvSpPr>
        <p:spPr/>
        <p:txBody>
          <a:bodyPr/>
          <a:lstStyle/>
          <a:p>
            <a:r>
              <a:rPr lang="en-US" dirty="0"/>
              <a:t>Intro-Forecast</a:t>
            </a:r>
          </a:p>
        </p:txBody>
      </p:sp>
      <p:sp>
        <p:nvSpPr>
          <p:cNvPr id="3" name="Content Placeholder 2">
            <a:extLst>
              <a:ext uri="{FF2B5EF4-FFF2-40B4-BE49-F238E27FC236}">
                <a16:creationId xmlns:a16="http://schemas.microsoft.com/office/drawing/2014/main" id="{45C5A8BF-7CDB-45D1-B6A6-090C311D661D}"/>
              </a:ext>
            </a:extLst>
          </p:cNvPr>
          <p:cNvSpPr>
            <a:spLocks noGrp="1"/>
          </p:cNvSpPr>
          <p:nvPr>
            <p:ph idx="1"/>
          </p:nvPr>
        </p:nvSpPr>
        <p:spPr/>
        <p:txBody>
          <a:bodyPr>
            <a:normAutofit/>
          </a:bodyPr>
          <a:lstStyle/>
          <a:p>
            <a:r>
              <a:rPr lang="en-US" dirty="0"/>
              <a:t>Cloud computing is essential step of progress as scientists move forward to better and faster transfer of data from outer space. This is related to networking due to that data is being transferred and received from the cloud.  This is an interesting topic due to the complexity and the way that space networks are currently still lack the power and efficiency it should have. The obstacles that are preventing the data to travel wirelessly from long distances is not an easy task in outer space.</a:t>
            </a:r>
          </a:p>
          <a:p>
            <a:pPr lvl="1"/>
            <a:endParaRPr lang="en-US" dirty="0"/>
          </a:p>
          <a:p>
            <a:endParaRPr lang="en-US" dirty="0"/>
          </a:p>
        </p:txBody>
      </p:sp>
    </p:spTree>
    <p:extLst>
      <p:ext uri="{BB962C8B-B14F-4D97-AF65-F5344CB8AC3E}">
        <p14:creationId xmlns:p14="http://schemas.microsoft.com/office/powerpoint/2010/main" val="374208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FD3C-E432-4E4F-90E6-538214560DFA}"/>
              </a:ext>
            </a:extLst>
          </p:cNvPr>
          <p:cNvSpPr>
            <a:spLocks noGrp="1"/>
          </p:cNvSpPr>
          <p:nvPr>
            <p:ph type="title"/>
          </p:nvPr>
        </p:nvSpPr>
        <p:spPr/>
        <p:txBody>
          <a:bodyPr/>
          <a:lstStyle/>
          <a:p>
            <a:r>
              <a:rPr lang="en-US" dirty="0"/>
              <a:t>Current status</a:t>
            </a:r>
          </a:p>
        </p:txBody>
      </p:sp>
      <p:sp>
        <p:nvSpPr>
          <p:cNvPr id="3" name="Content Placeholder 2">
            <a:extLst>
              <a:ext uri="{FF2B5EF4-FFF2-40B4-BE49-F238E27FC236}">
                <a16:creationId xmlns:a16="http://schemas.microsoft.com/office/drawing/2014/main" id="{45C5A8BF-7CDB-45D1-B6A6-090C311D661D}"/>
              </a:ext>
            </a:extLst>
          </p:cNvPr>
          <p:cNvSpPr>
            <a:spLocks noGrp="1"/>
          </p:cNvSpPr>
          <p:nvPr>
            <p:ph idx="1"/>
          </p:nvPr>
        </p:nvSpPr>
        <p:spPr/>
        <p:txBody>
          <a:bodyPr>
            <a:normAutofit fontScale="77500" lnSpcReduction="20000"/>
          </a:bodyPr>
          <a:lstStyle/>
          <a:p>
            <a:pPr marL="0" indent="0">
              <a:buNone/>
            </a:pPr>
            <a:r>
              <a:rPr lang="en-US" dirty="0"/>
              <a:t>Currently space probes and satellites are very inefficient at sending and receiving data from earth quickly. Due to lack of power in outer space and only getting a handful from the suns solar energy it poses issue to astronauts in space. Researchers struggle to get the information and data quickly and they seek for faster data obtained and received from outer space. Its essential for astronauts to have information at their hands in case any emergency appears. They also need to find ways to store the information in the satellites and space probes instead of storing it all at earth. The current transmissions requires great amount of energy and as the workload increases it needs to recharge its power more often. This would be solved by being able to have a functioning cloud which a recently has sent to space called SBC-2 which is edge computing technology for the space station. But still needs to be further tuned and applied to other many other satellites. Without the edge cloud IoT devices are unable to be used in outer space due to lack of internet.</a:t>
            </a:r>
          </a:p>
        </p:txBody>
      </p:sp>
    </p:spTree>
    <p:extLst>
      <p:ext uri="{BB962C8B-B14F-4D97-AF65-F5344CB8AC3E}">
        <p14:creationId xmlns:p14="http://schemas.microsoft.com/office/powerpoint/2010/main" val="3170463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FD3C-E432-4E4F-90E6-538214560DFA}"/>
              </a:ext>
            </a:extLst>
          </p:cNvPr>
          <p:cNvSpPr>
            <a:spLocks noGrp="1"/>
          </p:cNvSpPr>
          <p:nvPr>
            <p:ph type="title"/>
          </p:nvPr>
        </p:nvSpPr>
        <p:spPr/>
        <p:txBody>
          <a:bodyPr/>
          <a:lstStyle/>
          <a:p>
            <a:r>
              <a:rPr lang="en-US" dirty="0"/>
              <a:t>Possible outcomes</a:t>
            </a:r>
          </a:p>
        </p:txBody>
      </p:sp>
      <p:sp>
        <p:nvSpPr>
          <p:cNvPr id="3" name="Content Placeholder 2">
            <a:extLst>
              <a:ext uri="{FF2B5EF4-FFF2-40B4-BE49-F238E27FC236}">
                <a16:creationId xmlns:a16="http://schemas.microsoft.com/office/drawing/2014/main" id="{45C5A8BF-7CDB-45D1-B6A6-090C311D661D}"/>
              </a:ext>
            </a:extLst>
          </p:cNvPr>
          <p:cNvSpPr>
            <a:spLocks noGrp="1"/>
          </p:cNvSpPr>
          <p:nvPr>
            <p:ph idx="1"/>
          </p:nvPr>
        </p:nvSpPr>
        <p:spPr/>
        <p:txBody>
          <a:bodyPr>
            <a:normAutofit fontScale="92500" lnSpcReduction="10000"/>
          </a:bodyPr>
          <a:lstStyle/>
          <a:p>
            <a:r>
              <a:rPr lang="en-US" dirty="0"/>
              <a:t>Possible outcomes of being able to successfully incorporate edge cloud in outer space will greatly benefit researchers and astronauts in outer space. It is risk of high percentage of failure, but companies are already spending great amounts of money to be able to make it possible. It will take more years then expected but it will eventually happen unless there is a barrier that prevents it but with the first push on SBC-2 computing technology that will take a few years to install but it’s the first step to believing it is possible to achieve outer space cloud. I think is unlikely for edge computing to not happen at all due to the great support and money provided for the project.</a:t>
            </a:r>
          </a:p>
          <a:p>
            <a:pPr lvl="1"/>
            <a:endParaRPr lang="en-US" dirty="0"/>
          </a:p>
          <a:p>
            <a:pPr lvl="1"/>
            <a:endParaRPr lang="en-US" dirty="0"/>
          </a:p>
          <a:p>
            <a:endParaRPr lang="en-US" dirty="0"/>
          </a:p>
        </p:txBody>
      </p:sp>
    </p:spTree>
    <p:extLst>
      <p:ext uri="{BB962C8B-B14F-4D97-AF65-F5344CB8AC3E}">
        <p14:creationId xmlns:p14="http://schemas.microsoft.com/office/powerpoint/2010/main" val="412944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FD3C-E432-4E4F-90E6-538214560DFA}"/>
              </a:ext>
            </a:extLst>
          </p:cNvPr>
          <p:cNvSpPr>
            <a:spLocks noGrp="1"/>
          </p:cNvSpPr>
          <p:nvPr>
            <p:ph type="title"/>
          </p:nvPr>
        </p:nvSpPr>
        <p:spPr/>
        <p:txBody>
          <a:bodyPr/>
          <a:lstStyle/>
          <a:p>
            <a:r>
              <a:rPr lang="en-US" dirty="0"/>
              <a:t>Forecast- continued </a:t>
            </a:r>
          </a:p>
        </p:txBody>
      </p:sp>
      <p:sp>
        <p:nvSpPr>
          <p:cNvPr id="3" name="Content Placeholder 2">
            <a:extLst>
              <a:ext uri="{FF2B5EF4-FFF2-40B4-BE49-F238E27FC236}">
                <a16:creationId xmlns:a16="http://schemas.microsoft.com/office/drawing/2014/main" id="{45C5A8BF-7CDB-45D1-B6A6-090C311D661D}"/>
              </a:ext>
            </a:extLst>
          </p:cNvPr>
          <p:cNvSpPr>
            <a:spLocks noGrp="1"/>
          </p:cNvSpPr>
          <p:nvPr>
            <p:ph idx="1"/>
          </p:nvPr>
        </p:nvSpPr>
        <p:spPr/>
        <p:txBody>
          <a:bodyPr>
            <a:normAutofit lnSpcReduction="10000"/>
          </a:bodyPr>
          <a:lstStyle/>
          <a:p>
            <a:r>
              <a:rPr lang="en-US" dirty="0"/>
              <a:t>I believe by the next decade or two they should have a better grasp and understanding of using and installing the edge cloud on space stations, satellites and probes. This will help achieve more in the space exploration and observation sectors allowing for faster data received and sent from far places in outer space. I am confident they will achieve edge computing in outer space due to the vast funding and interest that many companies have put to make it possible. It will be a slow progress of many years, but they have begun to make steps towards achieving it.</a:t>
            </a:r>
          </a:p>
          <a:p>
            <a:pPr lvl="1"/>
            <a:endParaRPr lang="en-US" dirty="0"/>
          </a:p>
          <a:p>
            <a:endParaRPr lang="en-US" dirty="0"/>
          </a:p>
        </p:txBody>
      </p:sp>
    </p:spTree>
    <p:extLst>
      <p:ext uri="{BB962C8B-B14F-4D97-AF65-F5344CB8AC3E}">
        <p14:creationId xmlns:p14="http://schemas.microsoft.com/office/powerpoint/2010/main" val="132314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A9C2-DCFD-4E43-BDB0-753B30994F06}"/>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1B6225AE-8234-4802-B378-2B45586DB979}"/>
              </a:ext>
            </a:extLst>
          </p:cNvPr>
          <p:cNvSpPr>
            <a:spLocks noGrp="1"/>
          </p:cNvSpPr>
          <p:nvPr>
            <p:ph idx="1"/>
          </p:nvPr>
        </p:nvSpPr>
        <p:spPr/>
        <p:txBody>
          <a:bodyPr>
            <a:normAutofit fontScale="85000" lnSpcReduction="20000"/>
          </a:bodyPr>
          <a:lstStyle/>
          <a:p>
            <a:r>
              <a:rPr lang="en-US" dirty="0" err="1"/>
              <a:t>Medich</a:t>
            </a:r>
            <a:r>
              <a:rPr lang="en-US" dirty="0"/>
              <a:t>, J. (2021, January 25). Edge computing is about to solve The IoT's biggest problems. Retrieved February 12, 2021, from https://www.wired.co.uk/article/edge-computing-iot</a:t>
            </a:r>
          </a:p>
          <a:p>
            <a:r>
              <a:rPr lang="en-US" dirty="0"/>
              <a:t>Vincent, B. (2021, February 11). A cloud-connected, AI-Enabling commercial computer is heading to the International space station. Retrieved February 12, 2021, from https://www.nextgov.com/emerging-tech/2021/02/cloud-connected-ai-enabling-commercial-computer-heading-international-space-station/172001/</a:t>
            </a:r>
          </a:p>
          <a:p>
            <a:r>
              <a:rPr lang="en-US" dirty="0"/>
              <a:t>Vincent, B. (2021, February 11). A cloud-connected, AI-Enabling commercial computer is heading to the International space station. Retrieved February 12, 2021, from https://www.nextgov.com/emerging-tech/2021/02/cloud-connected-ai-enabling-commercial-computer-heading-international-space-station/172001/</a:t>
            </a:r>
          </a:p>
          <a:p>
            <a:endParaRPr lang="en-US" dirty="0"/>
          </a:p>
        </p:txBody>
      </p:sp>
    </p:spTree>
    <p:extLst>
      <p:ext uri="{BB962C8B-B14F-4D97-AF65-F5344CB8AC3E}">
        <p14:creationId xmlns:p14="http://schemas.microsoft.com/office/powerpoint/2010/main" val="1622143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54A9920A8386647A84B3731BA5D05E0" ma:contentTypeVersion="4" ma:contentTypeDescription="Create a new document." ma:contentTypeScope="" ma:versionID="517f45cb5d16bea76a4be9d5e2da379b">
  <xsd:schema xmlns:xsd="http://www.w3.org/2001/XMLSchema" xmlns:xs="http://www.w3.org/2001/XMLSchema" xmlns:p="http://schemas.microsoft.com/office/2006/metadata/properties" xmlns:ns3="dc981de5-db3d-4d42-b142-1f0ff4e3ff79" targetNamespace="http://schemas.microsoft.com/office/2006/metadata/properties" ma:root="true" ma:fieldsID="71373d348674a30766472d3c9451c16d" ns3:_="">
    <xsd:import namespace="dc981de5-db3d-4d42-b142-1f0ff4e3ff7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981de5-db3d-4d42-b142-1f0ff4e3ff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A3180F-B0BB-4554-97D3-EC1C5638CB43}">
  <ds:schemaRefs>
    <ds:schemaRef ds:uri="http://schemas.microsoft.com/sharepoint/v3/contenttype/forms"/>
  </ds:schemaRefs>
</ds:datastoreItem>
</file>

<file path=customXml/itemProps2.xml><?xml version="1.0" encoding="utf-8"?>
<ds:datastoreItem xmlns:ds="http://schemas.openxmlformats.org/officeDocument/2006/customXml" ds:itemID="{732E35A3-353A-4833-8A15-F8627AE66428}">
  <ds:schemaRefs>
    <ds:schemaRef ds:uri="http://schemas.microsoft.com/office/2006/documentManagement/types"/>
    <ds:schemaRef ds:uri="http://purl.org/dc/terms/"/>
    <ds:schemaRef ds:uri="http://schemas.openxmlformats.org/package/2006/metadata/core-properties"/>
    <ds:schemaRef ds:uri="dc981de5-db3d-4d42-b142-1f0ff4e3ff79"/>
    <ds:schemaRef ds:uri="http://purl.org/dc/dcmitype/"/>
    <ds:schemaRef ds:uri="http://schemas.microsoft.com/office/2006/metadata/properties"/>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409172F-5F7C-4DF0-B77D-1C9D25D152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981de5-db3d-4d42-b142-1f0ff4e3ff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1551</TotalTime>
  <Words>678</Words>
  <Application>Microsoft Office PowerPoint</Application>
  <PresentationFormat>Widescreen</PresentationFormat>
  <Paragraphs>15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Circuit</vt:lpstr>
      <vt:lpstr>The future of networking and its effect on space exploration and living outside of earth.</vt:lpstr>
      <vt:lpstr>Intro-Forecast</vt:lpstr>
      <vt:lpstr>Current status</vt:lpstr>
      <vt:lpstr>Possible outcomes</vt:lpstr>
      <vt:lpstr>Forecast- continued </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networking and its effect on space exploration and living outside of earth.</dc:title>
  <dc:creator>carapiadelgadob8655</dc:creator>
  <cp:lastModifiedBy>carapiadelgadob8655</cp:lastModifiedBy>
  <cp:revision>2</cp:revision>
  <dcterms:created xsi:type="dcterms:W3CDTF">2021-02-10T18:42:59Z</dcterms:created>
  <dcterms:modified xsi:type="dcterms:W3CDTF">2021-03-03T22:42:19Z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0x010100154A9920A8386647A84B3731BA5D05E0</vt:lpwstr>
  </property>
</Properties>
</file>