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1685997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390525" y="1819275"/>
            <a:ext cx="8222100" cy="933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0950" y="2065350"/>
            <a:ext cx="8222100" cy="1012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7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7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7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8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3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759148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1946422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7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7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3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39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7454335" y="3535801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Domain </a:t>
            </a:r>
          </a:p>
        </p:txBody>
      </p:sp>
      <p:sp>
        <p:nvSpPr>
          <p:cNvPr id="69" name="Shape 69"/>
          <p:cNvSpPr/>
          <p:nvPr/>
        </p:nvSpPr>
        <p:spPr>
          <a:xfrm>
            <a:off x="1810011" y="2607301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 Graohics</a:t>
            </a:r>
          </a:p>
        </p:txBody>
      </p:sp>
      <p:sp>
        <p:nvSpPr>
          <p:cNvPr id="70" name="Shape 70"/>
          <p:cNvSpPr/>
          <p:nvPr/>
        </p:nvSpPr>
        <p:spPr>
          <a:xfrm>
            <a:off x="7454335" y="3111615"/>
            <a:ext cx="1238099" cy="30089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Relevant Links</a:t>
            </a:r>
          </a:p>
        </p:txBody>
      </p:sp>
      <p:sp>
        <p:nvSpPr>
          <p:cNvPr id="71" name="Shape 71"/>
          <p:cNvSpPr/>
          <p:nvPr/>
        </p:nvSpPr>
        <p:spPr>
          <a:xfrm>
            <a:off x="5999212" y="2607301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 Bar</a:t>
            </a:r>
          </a:p>
        </p:txBody>
      </p:sp>
      <p:sp>
        <p:nvSpPr>
          <p:cNvPr id="72" name="Shape 72"/>
          <p:cNvSpPr/>
          <p:nvPr/>
        </p:nvSpPr>
        <p:spPr>
          <a:xfrm>
            <a:off x="7454335" y="2607301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 Link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0"/>
            <a:ext cx="8729771" cy="328199"/>
            <a:chOff x="207112" y="2318075"/>
            <a:chExt cx="8729771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5" y="2318075"/>
              <a:ext cx="857098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8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1810011" y="3084776"/>
            <a:ext cx="1238099" cy="30089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Animations</a:t>
            </a:r>
          </a:p>
        </p:txBody>
      </p:sp>
      <p:sp>
        <p:nvSpPr>
          <p:cNvPr id="78" name="Shape 78"/>
          <p:cNvSpPr/>
          <p:nvPr/>
        </p:nvSpPr>
        <p:spPr>
          <a:xfrm>
            <a:off x="4596973" y="2607301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 Button</a:t>
            </a:r>
          </a:p>
        </p:txBody>
      </p:sp>
      <p:sp>
        <p:nvSpPr>
          <p:cNvPr id="79" name="Shape 79"/>
          <p:cNvSpPr/>
          <p:nvPr/>
        </p:nvSpPr>
        <p:spPr>
          <a:xfrm>
            <a:off x="6022673" y="3084776"/>
            <a:ext cx="1238099" cy="30089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 Tags</a:t>
            </a:r>
          </a:p>
        </p:txBody>
      </p:sp>
      <p:sp>
        <p:nvSpPr>
          <p:cNvPr id="80" name="Shape 80"/>
          <p:cNvSpPr/>
          <p:nvPr/>
        </p:nvSpPr>
        <p:spPr>
          <a:xfrm>
            <a:off x="425287" y="2607301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Slideshow</a:t>
            </a:r>
          </a:p>
        </p:txBody>
      </p:sp>
      <p:sp>
        <p:nvSpPr>
          <p:cNvPr id="81" name="Shape 81"/>
          <p:cNvSpPr/>
          <p:nvPr/>
        </p:nvSpPr>
        <p:spPr>
          <a:xfrm>
            <a:off x="4632161" y="3111626"/>
            <a:ext cx="1238100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Drop Down</a:t>
            </a:r>
          </a:p>
        </p:txBody>
      </p:sp>
      <p:sp>
        <p:nvSpPr>
          <p:cNvPr id="82" name="Shape 82"/>
          <p:cNvSpPr/>
          <p:nvPr/>
        </p:nvSpPr>
        <p:spPr>
          <a:xfrm>
            <a:off x="3194724" y="2607301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Backgrounds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8" name="Shape 88"/>
            <p:cNvCxnSpPr>
              <a:stCxn id="89" idx="2"/>
              <a:endCxn id="90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91" name="Shape 91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92" name="Shape 92"/>
            <p:cNvSpPr/>
            <p:nvPr/>
          </p:nvSpPr>
          <p:spPr>
            <a:xfrm flipH="1" rot="9066449">
              <a:off x="2330752" y="1305482"/>
              <a:ext cx="3798415" cy="642954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9365" y="100257"/>
                    <a:pt x="36195" y="12663"/>
                    <a:pt x="56195" y="1554"/>
                  </a:cubicBezTo>
                  <a:cubicBezTo>
                    <a:pt x="76195" y="-9555"/>
                    <a:pt x="109365" y="44703"/>
                    <a:pt x="120000" y="53333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-1014352">
              <a:off x="3551023" y="3258729"/>
              <a:ext cx="3798530" cy="642924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9365" y="100257"/>
                    <a:pt x="36195" y="12663"/>
                    <a:pt x="56195" y="1554"/>
                  </a:cubicBezTo>
                  <a:cubicBezTo>
                    <a:pt x="76195" y="-9555"/>
                    <a:pt x="109365" y="44703"/>
                    <a:pt x="120000" y="53333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Shape 94"/>
            <p:cNvCxnSpPr/>
            <p:nvPr/>
          </p:nvCxnSpPr>
          <p:spPr>
            <a:xfrm flipH="1" rot="10800000">
              <a:off x="2653825" y="1600547"/>
              <a:ext cx="4247398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95" name="Shape 95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103" name="Shape 103"/>
          <p:cNvSpPr/>
          <p:nvPr/>
        </p:nvSpPr>
        <p:spPr>
          <a:xfrm>
            <a:off x="3213700" y="529525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Dropdown</a:t>
            </a:r>
          </a:p>
        </p:txBody>
      </p:sp>
      <p:sp>
        <p:nvSpPr>
          <p:cNvPr id="104" name="Shape 104"/>
          <p:cNvSpPr/>
          <p:nvPr/>
        </p:nvSpPr>
        <p:spPr>
          <a:xfrm>
            <a:off x="6668750" y="94130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 Tags</a:t>
            </a:r>
          </a:p>
        </p:txBody>
      </p:sp>
      <p:sp>
        <p:nvSpPr>
          <p:cNvPr id="105" name="Shape 105"/>
          <p:cNvSpPr/>
          <p:nvPr/>
        </p:nvSpPr>
        <p:spPr>
          <a:xfrm>
            <a:off x="5321725" y="529525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 Bar</a:t>
            </a:r>
          </a:p>
        </p:txBody>
      </p:sp>
      <p:sp>
        <p:nvSpPr>
          <p:cNvPr id="106" name="Shape 106"/>
          <p:cNvSpPr/>
          <p:nvPr/>
        </p:nvSpPr>
        <p:spPr>
          <a:xfrm>
            <a:off x="6668750" y="390000"/>
            <a:ext cx="1238100" cy="4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Resume Links/ Relevant Links/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Domain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Kano Model</a:t>
            </a:r>
          </a:p>
        </p:txBody>
      </p:sp>
      <p:sp>
        <p:nvSpPr>
          <p:cNvPr id="108" name="Shape 108"/>
          <p:cNvSpPr/>
          <p:nvPr/>
        </p:nvSpPr>
        <p:spPr>
          <a:xfrm>
            <a:off x="5321725" y="192620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 Button</a:t>
            </a:r>
          </a:p>
        </p:txBody>
      </p:sp>
      <p:sp>
        <p:nvSpPr>
          <p:cNvPr id="109" name="Shape 109"/>
          <p:cNvSpPr/>
          <p:nvPr/>
        </p:nvSpPr>
        <p:spPr>
          <a:xfrm>
            <a:off x="5321725" y="286880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Backgrounds</a:t>
            </a:r>
          </a:p>
        </p:txBody>
      </p:sp>
      <p:sp>
        <p:nvSpPr>
          <p:cNvPr id="110" name="Shape 110"/>
          <p:cNvSpPr/>
          <p:nvPr/>
        </p:nvSpPr>
        <p:spPr>
          <a:xfrm>
            <a:off x="2322050" y="2789075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Info Graphics</a:t>
            </a:r>
          </a:p>
        </p:txBody>
      </p:sp>
      <p:sp>
        <p:nvSpPr>
          <p:cNvPr id="111" name="Shape 111"/>
          <p:cNvSpPr/>
          <p:nvPr/>
        </p:nvSpPr>
        <p:spPr>
          <a:xfrm>
            <a:off x="2877625" y="3356875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Animations</a:t>
            </a:r>
          </a:p>
        </p:txBody>
      </p:sp>
      <p:sp>
        <p:nvSpPr>
          <p:cNvPr id="112" name="Shape 112"/>
          <p:cNvSpPr/>
          <p:nvPr/>
        </p:nvSpPr>
        <p:spPr>
          <a:xfrm>
            <a:off x="2272550" y="3924675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Slideshow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