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FABB-612F-4DAC-B8F6-D9F80EA90D40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8381-B769-43A8-ACC1-DE40D989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FABB-612F-4DAC-B8F6-D9F80EA90D40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8381-B769-43A8-ACC1-DE40D989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4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FABB-612F-4DAC-B8F6-D9F80EA90D40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8381-B769-43A8-ACC1-DE40D989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4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FABB-612F-4DAC-B8F6-D9F80EA90D40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8381-B769-43A8-ACC1-DE40D989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2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FABB-612F-4DAC-B8F6-D9F80EA90D40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8381-B769-43A8-ACC1-DE40D989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9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FABB-612F-4DAC-B8F6-D9F80EA90D40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8381-B769-43A8-ACC1-DE40D989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8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FABB-612F-4DAC-B8F6-D9F80EA90D40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8381-B769-43A8-ACC1-DE40D989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2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FABB-612F-4DAC-B8F6-D9F80EA90D40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8381-B769-43A8-ACC1-DE40D989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0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FABB-612F-4DAC-B8F6-D9F80EA90D40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8381-B769-43A8-ACC1-DE40D989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FABB-612F-4DAC-B8F6-D9F80EA90D40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8381-B769-43A8-ACC1-DE40D989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FABB-612F-4DAC-B8F6-D9F80EA90D40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8381-B769-43A8-ACC1-DE40D989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FABB-612F-4DAC-B8F6-D9F80EA90D40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48381-B769-43A8-ACC1-DE40D989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1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62000" y="307785"/>
            <a:ext cx="1881116" cy="646331"/>
            <a:chOff x="762000" y="307785"/>
            <a:chExt cx="1881116" cy="6463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457200"/>
              <a:ext cx="365792" cy="34750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271516" y="307785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 north composites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33800" y="511273"/>
            <a:ext cx="2590800" cy="173751"/>
            <a:chOff x="3200400" y="511274"/>
            <a:chExt cx="2590800" cy="173751"/>
          </a:xfrm>
        </p:grpSpPr>
        <p:sp>
          <p:nvSpPr>
            <p:cNvPr id="6" name="Rectangle 5"/>
            <p:cNvSpPr/>
            <p:nvPr/>
          </p:nvSpPr>
          <p:spPr>
            <a:xfrm>
              <a:off x="3200400" y="511274"/>
              <a:ext cx="533400" cy="173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86200" y="511274"/>
              <a:ext cx="533400" cy="173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511274"/>
              <a:ext cx="533400" cy="173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7800" y="511274"/>
              <a:ext cx="533400" cy="173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373539" y="342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Static Navigation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11" idx="1"/>
            <a:endCxn id="6" idx="1"/>
          </p:cNvCxnSpPr>
          <p:nvPr/>
        </p:nvCxnSpPr>
        <p:spPr>
          <a:xfrm flipH="1">
            <a:off x="3733800" y="172776"/>
            <a:ext cx="639739" cy="425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3"/>
            <a:endCxn id="9" idx="3"/>
          </p:cNvCxnSpPr>
          <p:nvPr/>
        </p:nvCxnSpPr>
        <p:spPr>
          <a:xfrm>
            <a:off x="5668939" y="172776"/>
            <a:ext cx="655661" cy="425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76216" y="2597913"/>
            <a:ext cx="7605784" cy="3581400"/>
            <a:chOff x="776216" y="1591101"/>
            <a:chExt cx="7605784" cy="4581099"/>
          </a:xfrm>
        </p:grpSpPr>
        <p:sp>
          <p:nvSpPr>
            <p:cNvPr id="19" name="Rectangle 18"/>
            <p:cNvSpPr/>
            <p:nvPr/>
          </p:nvSpPr>
          <p:spPr>
            <a:xfrm>
              <a:off x="776216" y="1600199"/>
              <a:ext cx="2362200" cy="4572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12994" y="1591101"/>
              <a:ext cx="2590800" cy="4572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57900" y="1600200"/>
              <a:ext cx="2324100" cy="4572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733800" y="6343934"/>
            <a:ext cx="138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62000" y="1219200"/>
            <a:ext cx="7620000" cy="1219200"/>
            <a:chOff x="762000" y="1219200"/>
            <a:chExt cx="7620000" cy="1219200"/>
          </a:xfrm>
        </p:grpSpPr>
        <p:sp>
          <p:nvSpPr>
            <p:cNvPr id="3" name="Rectangle 2"/>
            <p:cNvSpPr/>
            <p:nvPr/>
          </p:nvSpPr>
          <p:spPr>
            <a:xfrm>
              <a:off x="762000" y="1219200"/>
              <a:ext cx="7620000" cy="12192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3502" y="1536412"/>
              <a:ext cx="15097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Banner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62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307785"/>
            <a:ext cx="1881116" cy="646331"/>
            <a:chOff x="762000" y="307785"/>
            <a:chExt cx="1881116" cy="64633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457200"/>
              <a:ext cx="365792" cy="3475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271516" y="307785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 north composites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33800" y="511273"/>
            <a:ext cx="2590800" cy="173751"/>
            <a:chOff x="3200400" y="511274"/>
            <a:chExt cx="2590800" cy="173751"/>
          </a:xfrm>
        </p:grpSpPr>
        <p:sp>
          <p:nvSpPr>
            <p:cNvPr id="8" name="Rectangle 7"/>
            <p:cNvSpPr/>
            <p:nvPr/>
          </p:nvSpPr>
          <p:spPr>
            <a:xfrm>
              <a:off x="3200400" y="511274"/>
              <a:ext cx="533400" cy="173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86200" y="511274"/>
              <a:ext cx="533400" cy="173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511274"/>
              <a:ext cx="533400" cy="173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57800" y="511274"/>
              <a:ext cx="533400" cy="173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373539" y="342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Static Navigation</a:t>
            </a:r>
            <a:endParaRPr lang="en-US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762000" y="1219200"/>
            <a:ext cx="7620000" cy="1219200"/>
            <a:chOff x="762000" y="1219200"/>
            <a:chExt cx="7620000" cy="1219200"/>
          </a:xfrm>
        </p:grpSpPr>
        <p:sp>
          <p:nvSpPr>
            <p:cNvPr id="13" name="Rectangle 12"/>
            <p:cNvSpPr/>
            <p:nvPr/>
          </p:nvSpPr>
          <p:spPr>
            <a:xfrm>
              <a:off x="762000" y="1219200"/>
              <a:ext cx="7620000" cy="12192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3502" y="1536412"/>
              <a:ext cx="15097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Banner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77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307785"/>
            <a:ext cx="1881116" cy="646331"/>
            <a:chOff x="762000" y="307785"/>
            <a:chExt cx="1881116" cy="64633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457200"/>
              <a:ext cx="365792" cy="3475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271516" y="307785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 north composites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33800" y="511273"/>
            <a:ext cx="2590800" cy="173751"/>
            <a:chOff x="3200400" y="511274"/>
            <a:chExt cx="2590800" cy="173751"/>
          </a:xfrm>
        </p:grpSpPr>
        <p:sp>
          <p:nvSpPr>
            <p:cNvPr id="8" name="Rectangle 7"/>
            <p:cNvSpPr/>
            <p:nvPr/>
          </p:nvSpPr>
          <p:spPr>
            <a:xfrm>
              <a:off x="3200400" y="511274"/>
              <a:ext cx="533400" cy="173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86200" y="511274"/>
              <a:ext cx="533400" cy="173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511274"/>
              <a:ext cx="533400" cy="173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57800" y="511274"/>
              <a:ext cx="533400" cy="173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373539" y="342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Static Navigation</a:t>
            </a:r>
            <a:endParaRPr lang="en-US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762000" y="1219200"/>
            <a:ext cx="7620000" cy="1219200"/>
            <a:chOff x="762000" y="1219200"/>
            <a:chExt cx="7620000" cy="1219200"/>
          </a:xfrm>
        </p:grpSpPr>
        <p:sp>
          <p:nvSpPr>
            <p:cNvPr id="13" name="Rectangle 12"/>
            <p:cNvSpPr/>
            <p:nvPr/>
          </p:nvSpPr>
          <p:spPr>
            <a:xfrm>
              <a:off x="762000" y="1219200"/>
              <a:ext cx="7620000" cy="12192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3502" y="1536412"/>
              <a:ext cx="15097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Banner</a:t>
              </a:r>
              <a:endParaRPr lang="en-US" sz="32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71516" y="2971800"/>
            <a:ext cx="78588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71516" y="3429000"/>
            <a:ext cx="78588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33600" y="297180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71516" y="2971800"/>
            <a:ext cx="7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71516" y="3429000"/>
            <a:ext cx="7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E-mail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33600" y="342900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71516" y="4191000"/>
            <a:ext cx="7110484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271516" y="4191000"/>
            <a:ext cx="1166884" cy="369332"/>
            <a:chOff x="6477000" y="2939534"/>
            <a:chExt cx="1166884" cy="369332"/>
          </a:xfrm>
        </p:grpSpPr>
        <p:sp>
          <p:nvSpPr>
            <p:cNvPr id="17" name="Rectangle 16"/>
            <p:cNvSpPr/>
            <p:nvPr/>
          </p:nvSpPr>
          <p:spPr>
            <a:xfrm>
              <a:off x="6553200" y="3004066"/>
              <a:ext cx="1014484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77000" y="2939534"/>
              <a:ext cx="1166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comment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92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307785"/>
            <a:ext cx="1881116" cy="646331"/>
            <a:chOff x="762000" y="307785"/>
            <a:chExt cx="1881116" cy="64633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457200"/>
              <a:ext cx="365792" cy="3475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271516" y="307785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 north composites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33800" y="511273"/>
            <a:ext cx="2590800" cy="173751"/>
            <a:chOff x="3200400" y="511274"/>
            <a:chExt cx="2590800" cy="173751"/>
          </a:xfrm>
        </p:grpSpPr>
        <p:sp>
          <p:nvSpPr>
            <p:cNvPr id="8" name="Rectangle 7"/>
            <p:cNvSpPr/>
            <p:nvPr/>
          </p:nvSpPr>
          <p:spPr>
            <a:xfrm>
              <a:off x="3200400" y="511274"/>
              <a:ext cx="533400" cy="173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86200" y="511274"/>
              <a:ext cx="533400" cy="173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511274"/>
              <a:ext cx="533400" cy="173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57800" y="511274"/>
              <a:ext cx="533400" cy="173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373539" y="342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Static Navigation</a:t>
            </a:r>
            <a:endParaRPr lang="en-US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762000" y="1219200"/>
            <a:ext cx="7620000" cy="1219200"/>
            <a:chOff x="762000" y="1219200"/>
            <a:chExt cx="7620000" cy="1219200"/>
          </a:xfrm>
        </p:grpSpPr>
        <p:sp>
          <p:nvSpPr>
            <p:cNvPr id="13" name="Rectangle 12"/>
            <p:cNvSpPr/>
            <p:nvPr/>
          </p:nvSpPr>
          <p:spPr>
            <a:xfrm>
              <a:off x="762000" y="1219200"/>
              <a:ext cx="7620000" cy="12192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3502" y="1536412"/>
              <a:ext cx="15097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Banner</a:t>
              </a:r>
              <a:endParaRPr lang="en-US" sz="32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762000" y="2895600"/>
            <a:ext cx="7620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08545" y="6477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5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34276"/>
            <a:ext cx="5562600" cy="919840"/>
            <a:chOff x="762000" y="34276"/>
            <a:chExt cx="5562600" cy="919840"/>
          </a:xfrm>
        </p:grpSpPr>
        <p:grpSp>
          <p:nvGrpSpPr>
            <p:cNvPr id="5" name="Group 4"/>
            <p:cNvGrpSpPr/>
            <p:nvPr/>
          </p:nvGrpSpPr>
          <p:grpSpPr>
            <a:xfrm>
              <a:off x="762000" y="307785"/>
              <a:ext cx="1881116" cy="646331"/>
              <a:chOff x="762000" y="307785"/>
              <a:chExt cx="1881116" cy="646331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000" y="457200"/>
                <a:ext cx="365792" cy="347502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271516" y="307785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True north composites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733800" y="511273"/>
              <a:ext cx="2590800" cy="173751"/>
              <a:chOff x="3200400" y="511274"/>
              <a:chExt cx="2590800" cy="17375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200400" y="511274"/>
                <a:ext cx="533400" cy="173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886200" y="511274"/>
                <a:ext cx="533400" cy="173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72000" y="511274"/>
                <a:ext cx="533400" cy="173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257800" y="511274"/>
                <a:ext cx="533400" cy="173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373539" y="34276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Static Navigation</a:t>
              </a:r>
              <a:endParaRPr lang="en-US" sz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114800" y="6400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Bio sheet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2000" y="1752600"/>
            <a:ext cx="3352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73539" y="1752600"/>
            <a:ext cx="3352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2000" y="3886200"/>
            <a:ext cx="3352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73539" y="3886200"/>
            <a:ext cx="3352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C:\Users\goalliath\AppData\Local\Microsoft\Windows\Temporary Internet Files\Content.IE5\IILILRBI\MP90043094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752600"/>
            <a:ext cx="1219200" cy="124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goalliath\AppData\Local\Microsoft\Windows\Temporary Internet Files\Content.IE5\IILILRBI\MP90043094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599"/>
            <a:ext cx="1219200" cy="124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goalliath\AppData\Local\Microsoft\Windows\Temporary Internet Files\Content.IE5\IILILRBI\MP90043094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64591"/>
            <a:ext cx="1219200" cy="124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goalliath\AppData\Local\Microsoft\Windows\Temporary Internet Files\Content.IE5\IILILRBI\MP90043094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86200"/>
            <a:ext cx="1219200" cy="124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34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307785"/>
            <a:ext cx="1881116" cy="646331"/>
            <a:chOff x="762000" y="307785"/>
            <a:chExt cx="1881116" cy="64633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457200"/>
              <a:ext cx="365792" cy="3475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271516" y="307785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 north composites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33800" y="511273"/>
            <a:ext cx="2590800" cy="173751"/>
            <a:chOff x="3200400" y="511274"/>
            <a:chExt cx="2590800" cy="173751"/>
          </a:xfrm>
        </p:grpSpPr>
        <p:sp>
          <p:nvSpPr>
            <p:cNvPr id="8" name="Rectangle 7"/>
            <p:cNvSpPr/>
            <p:nvPr/>
          </p:nvSpPr>
          <p:spPr>
            <a:xfrm>
              <a:off x="3200400" y="511274"/>
              <a:ext cx="533400" cy="173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86200" y="511274"/>
              <a:ext cx="533400" cy="173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511274"/>
              <a:ext cx="533400" cy="173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57800" y="511274"/>
              <a:ext cx="533400" cy="173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373539" y="342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Static Navigation</a:t>
            </a:r>
            <a:endParaRPr lang="en-US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762000" y="1219200"/>
            <a:ext cx="7620000" cy="1219200"/>
            <a:chOff x="762000" y="1219200"/>
            <a:chExt cx="7620000" cy="1219200"/>
          </a:xfrm>
        </p:grpSpPr>
        <p:sp>
          <p:nvSpPr>
            <p:cNvPr id="13" name="Rectangle 12"/>
            <p:cNvSpPr/>
            <p:nvPr/>
          </p:nvSpPr>
          <p:spPr>
            <a:xfrm>
              <a:off x="762000" y="1219200"/>
              <a:ext cx="7620000" cy="12192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3502" y="1536412"/>
              <a:ext cx="15097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Banner</a:t>
              </a:r>
              <a:endParaRPr lang="en-US" sz="3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71516" y="2906973"/>
            <a:ext cx="6236458" cy="3429000"/>
            <a:chOff x="762000" y="2895600"/>
            <a:chExt cx="6236458" cy="3429000"/>
          </a:xfrm>
        </p:grpSpPr>
        <p:sp>
          <p:nvSpPr>
            <p:cNvPr id="2" name="Rounded Rectangle 1"/>
            <p:cNvSpPr/>
            <p:nvPr/>
          </p:nvSpPr>
          <p:spPr>
            <a:xfrm>
              <a:off x="762000" y="2895600"/>
              <a:ext cx="1881116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912944" y="2906973"/>
              <a:ext cx="1881116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117342" y="2895600"/>
              <a:ext cx="1881116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62000" y="4060209"/>
              <a:ext cx="1881116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105400" y="4057934"/>
              <a:ext cx="1881116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912944" y="4049973"/>
              <a:ext cx="1881116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117342" y="5334000"/>
              <a:ext cx="1881116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912944" y="5334000"/>
              <a:ext cx="1881116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62000" y="5334000"/>
              <a:ext cx="1881116" cy="990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859774" y="6471313"/>
            <a:ext cx="4610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Studies &amp; Press Releases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1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747215" y="1435063"/>
            <a:ext cx="7620000" cy="4818365"/>
            <a:chOff x="747215" y="723900"/>
            <a:chExt cx="7620000" cy="4818365"/>
          </a:xfrm>
        </p:grpSpPr>
        <p:grpSp>
          <p:nvGrpSpPr>
            <p:cNvPr id="33" name="Group 32"/>
            <p:cNvGrpSpPr/>
            <p:nvPr/>
          </p:nvGrpSpPr>
          <p:grpSpPr>
            <a:xfrm>
              <a:off x="747215" y="723900"/>
              <a:ext cx="7620000" cy="1485900"/>
              <a:chOff x="747215" y="723900"/>
              <a:chExt cx="7620000" cy="14859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47215" y="723900"/>
                <a:ext cx="7620000" cy="381000"/>
                <a:chOff x="747215" y="723900"/>
                <a:chExt cx="7620000" cy="3810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747215" y="723900"/>
                  <a:ext cx="76200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914400" y="723900"/>
                  <a:ext cx="7239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:r>
                    <a:rPr lang="en-US" dirty="0" err="1"/>
                    <a:t>Lorem</a:t>
                  </a:r>
                  <a:r>
                    <a:rPr lang="en-US" dirty="0"/>
                    <a:t> </a:t>
                  </a:r>
                  <a:r>
                    <a:rPr lang="en-US" dirty="0" err="1"/>
                    <a:t>ipsum</a:t>
                  </a:r>
                  <a:r>
                    <a:rPr lang="en-US" dirty="0"/>
                    <a:t> dolor sit </a:t>
                  </a:r>
                  <a:r>
                    <a:rPr lang="en-US" dirty="0" err="1"/>
                    <a:t>amet</a:t>
                  </a:r>
                  <a:r>
                    <a:rPr lang="en-US" dirty="0"/>
                    <a:t>, </a:t>
                  </a:r>
                  <a:r>
                    <a:rPr lang="en-US" dirty="0" err="1"/>
                    <a:t>consectetur</a:t>
                  </a:r>
                  <a:r>
                    <a:rPr lang="en-US" dirty="0"/>
                    <a:t> </a:t>
                  </a:r>
                  <a:r>
                    <a:rPr lang="en-US" dirty="0" err="1"/>
                    <a:t>adipiscing</a:t>
                  </a:r>
                  <a:r>
                    <a:rPr lang="en-US" dirty="0"/>
                    <a:t> </a:t>
                  </a:r>
                  <a:r>
                    <a:rPr lang="en-US" dirty="0" err="1"/>
                    <a:t>elit</a:t>
                  </a:r>
                  <a:r>
                    <a:rPr lang="en-US" dirty="0"/>
                    <a:t>. Nam </a:t>
                  </a:r>
                  <a:r>
                    <a:rPr lang="en-US" dirty="0" err="1" smtClean="0"/>
                    <a:t>aliquet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747215" y="1260143"/>
                <a:ext cx="7620000" cy="381000"/>
                <a:chOff x="747215" y="723900"/>
                <a:chExt cx="7620000" cy="381000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747215" y="723900"/>
                  <a:ext cx="76200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914400" y="723900"/>
                  <a:ext cx="7239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:r>
                    <a:rPr lang="en-US" dirty="0" err="1"/>
                    <a:t>Lorem</a:t>
                  </a:r>
                  <a:r>
                    <a:rPr lang="en-US" dirty="0"/>
                    <a:t> </a:t>
                  </a:r>
                  <a:r>
                    <a:rPr lang="en-US" dirty="0" err="1"/>
                    <a:t>ipsum</a:t>
                  </a:r>
                  <a:r>
                    <a:rPr lang="en-US" dirty="0"/>
                    <a:t> dolor sit </a:t>
                  </a:r>
                  <a:r>
                    <a:rPr lang="en-US" dirty="0" err="1"/>
                    <a:t>amet</a:t>
                  </a:r>
                  <a:r>
                    <a:rPr lang="en-US" dirty="0"/>
                    <a:t>, </a:t>
                  </a:r>
                  <a:r>
                    <a:rPr lang="en-US" dirty="0" err="1"/>
                    <a:t>consectetur</a:t>
                  </a:r>
                  <a:r>
                    <a:rPr lang="en-US" dirty="0"/>
                    <a:t> </a:t>
                  </a:r>
                  <a:r>
                    <a:rPr lang="en-US" dirty="0" err="1"/>
                    <a:t>adipiscing</a:t>
                  </a:r>
                  <a:r>
                    <a:rPr lang="en-US" dirty="0"/>
                    <a:t> </a:t>
                  </a:r>
                  <a:r>
                    <a:rPr lang="en-US" dirty="0" err="1"/>
                    <a:t>elit</a:t>
                  </a:r>
                  <a:r>
                    <a:rPr lang="en-US" dirty="0"/>
                    <a:t>. Nam </a:t>
                  </a:r>
                  <a:r>
                    <a:rPr lang="en-US" dirty="0" err="1" smtClean="0"/>
                    <a:t>aliquet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747215" y="1828800"/>
                <a:ext cx="7620000" cy="381000"/>
                <a:chOff x="747215" y="723900"/>
                <a:chExt cx="7620000" cy="38100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747215" y="723900"/>
                  <a:ext cx="76200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914400" y="723900"/>
                  <a:ext cx="7239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:r>
                    <a:rPr lang="en-US" dirty="0" err="1"/>
                    <a:t>Lorem</a:t>
                  </a:r>
                  <a:r>
                    <a:rPr lang="en-US" dirty="0"/>
                    <a:t> </a:t>
                  </a:r>
                  <a:r>
                    <a:rPr lang="en-US" dirty="0" err="1"/>
                    <a:t>ipsum</a:t>
                  </a:r>
                  <a:r>
                    <a:rPr lang="en-US" dirty="0"/>
                    <a:t> dolor sit </a:t>
                  </a:r>
                  <a:r>
                    <a:rPr lang="en-US" dirty="0" err="1"/>
                    <a:t>amet</a:t>
                  </a:r>
                  <a:r>
                    <a:rPr lang="en-US" dirty="0"/>
                    <a:t>, </a:t>
                  </a:r>
                  <a:r>
                    <a:rPr lang="en-US" dirty="0" err="1"/>
                    <a:t>consectetur</a:t>
                  </a:r>
                  <a:r>
                    <a:rPr lang="en-US" dirty="0"/>
                    <a:t> </a:t>
                  </a:r>
                  <a:r>
                    <a:rPr lang="en-US" dirty="0" err="1"/>
                    <a:t>adipiscing</a:t>
                  </a:r>
                  <a:r>
                    <a:rPr lang="en-US" dirty="0"/>
                    <a:t> </a:t>
                  </a:r>
                  <a:r>
                    <a:rPr lang="en-US" dirty="0" err="1"/>
                    <a:t>elit</a:t>
                  </a:r>
                  <a:r>
                    <a:rPr lang="en-US" dirty="0"/>
                    <a:t>. Nam </a:t>
                  </a:r>
                  <a:r>
                    <a:rPr lang="en-US" dirty="0" err="1" smtClean="0"/>
                    <a:t>aliquet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p:grpSp>
        </p:grpSp>
        <p:grpSp>
          <p:nvGrpSpPr>
            <p:cNvPr id="34" name="Group 33"/>
            <p:cNvGrpSpPr/>
            <p:nvPr/>
          </p:nvGrpSpPr>
          <p:grpSpPr>
            <a:xfrm>
              <a:off x="747215" y="2370014"/>
              <a:ext cx="7620000" cy="1485900"/>
              <a:chOff x="747215" y="723900"/>
              <a:chExt cx="7620000" cy="14859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747215" y="723900"/>
                <a:ext cx="7620000" cy="381000"/>
                <a:chOff x="747215" y="723900"/>
                <a:chExt cx="7620000" cy="381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747215" y="723900"/>
                  <a:ext cx="76200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914400" y="723900"/>
                  <a:ext cx="7239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:r>
                    <a:rPr lang="en-US" dirty="0" err="1"/>
                    <a:t>Lorem</a:t>
                  </a:r>
                  <a:r>
                    <a:rPr lang="en-US" dirty="0"/>
                    <a:t> </a:t>
                  </a:r>
                  <a:r>
                    <a:rPr lang="en-US" dirty="0" err="1"/>
                    <a:t>ipsum</a:t>
                  </a:r>
                  <a:r>
                    <a:rPr lang="en-US" dirty="0"/>
                    <a:t> dolor sit </a:t>
                  </a:r>
                  <a:r>
                    <a:rPr lang="en-US" dirty="0" err="1"/>
                    <a:t>amet</a:t>
                  </a:r>
                  <a:r>
                    <a:rPr lang="en-US" dirty="0"/>
                    <a:t>, </a:t>
                  </a:r>
                  <a:r>
                    <a:rPr lang="en-US" dirty="0" err="1"/>
                    <a:t>consectetur</a:t>
                  </a:r>
                  <a:r>
                    <a:rPr lang="en-US" dirty="0"/>
                    <a:t> </a:t>
                  </a:r>
                  <a:r>
                    <a:rPr lang="en-US" dirty="0" err="1"/>
                    <a:t>adipiscing</a:t>
                  </a:r>
                  <a:r>
                    <a:rPr lang="en-US" dirty="0"/>
                    <a:t> </a:t>
                  </a:r>
                  <a:r>
                    <a:rPr lang="en-US" dirty="0" err="1"/>
                    <a:t>elit</a:t>
                  </a:r>
                  <a:r>
                    <a:rPr lang="en-US" dirty="0"/>
                    <a:t>. Nam </a:t>
                  </a:r>
                  <a:r>
                    <a:rPr lang="en-US" dirty="0" err="1" smtClean="0"/>
                    <a:t>aliquet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747215" y="1260143"/>
                <a:ext cx="7620000" cy="381000"/>
                <a:chOff x="747215" y="723900"/>
                <a:chExt cx="7620000" cy="381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747215" y="723900"/>
                  <a:ext cx="76200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914400" y="723900"/>
                  <a:ext cx="7239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:r>
                    <a:rPr lang="en-US" dirty="0" err="1"/>
                    <a:t>Lorem</a:t>
                  </a:r>
                  <a:r>
                    <a:rPr lang="en-US" dirty="0"/>
                    <a:t> </a:t>
                  </a:r>
                  <a:r>
                    <a:rPr lang="en-US" dirty="0" err="1"/>
                    <a:t>ipsum</a:t>
                  </a:r>
                  <a:r>
                    <a:rPr lang="en-US" dirty="0"/>
                    <a:t> dolor sit </a:t>
                  </a:r>
                  <a:r>
                    <a:rPr lang="en-US" dirty="0" err="1"/>
                    <a:t>amet</a:t>
                  </a:r>
                  <a:r>
                    <a:rPr lang="en-US" dirty="0"/>
                    <a:t>, </a:t>
                  </a:r>
                  <a:r>
                    <a:rPr lang="en-US" dirty="0" err="1"/>
                    <a:t>consectetur</a:t>
                  </a:r>
                  <a:r>
                    <a:rPr lang="en-US" dirty="0"/>
                    <a:t> </a:t>
                  </a:r>
                  <a:r>
                    <a:rPr lang="en-US" dirty="0" err="1"/>
                    <a:t>adipiscing</a:t>
                  </a:r>
                  <a:r>
                    <a:rPr lang="en-US" dirty="0"/>
                    <a:t> </a:t>
                  </a:r>
                  <a:r>
                    <a:rPr lang="en-US" dirty="0" err="1"/>
                    <a:t>elit</a:t>
                  </a:r>
                  <a:r>
                    <a:rPr lang="en-US" dirty="0"/>
                    <a:t>. Nam </a:t>
                  </a:r>
                  <a:r>
                    <a:rPr lang="en-US" dirty="0" err="1" smtClean="0"/>
                    <a:t>aliquet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747215" y="1828800"/>
                <a:ext cx="7620000" cy="381000"/>
                <a:chOff x="747215" y="723900"/>
                <a:chExt cx="7620000" cy="381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747215" y="723900"/>
                  <a:ext cx="76200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14400" y="723900"/>
                  <a:ext cx="7239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:r>
                    <a:rPr lang="en-US" dirty="0" err="1"/>
                    <a:t>Lorem</a:t>
                  </a:r>
                  <a:r>
                    <a:rPr lang="en-US" dirty="0"/>
                    <a:t> </a:t>
                  </a:r>
                  <a:r>
                    <a:rPr lang="en-US" dirty="0" err="1"/>
                    <a:t>ipsum</a:t>
                  </a:r>
                  <a:r>
                    <a:rPr lang="en-US" dirty="0"/>
                    <a:t> dolor sit </a:t>
                  </a:r>
                  <a:r>
                    <a:rPr lang="en-US" dirty="0" err="1"/>
                    <a:t>amet</a:t>
                  </a:r>
                  <a:r>
                    <a:rPr lang="en-US" dirty="0"/>
                    <a:t>, </a:t>
                  </a:r>
                  <a:r>
                    <a:rPr lang="en-US" dirty="0" err="1"/>
                    <a:t>consectetur</a:t>
                  </a:r>
                  <a:r>
                    <a:rPr lang="en-US" dirty="0"/>
                    <a:t> </a:t>
                  </a:r>
                  <a:r>
                    <a:rPr lang="en-US" dirty="0" err="1"/>
                    <a:t>adipiscing</a:t>
                  </a:r>
                  <a:r>
                    <a:rPr lang="en-US" dirty="0"/>
                    <a:t> </a:t>
                  </a:r>
                  <a:r>
                    <a:rPr lang="en-US" dirty="0" err="1"/>
                    <a:t>elit</a:t>
                  </a:r>
                  <a:r>
                    <a:rPr lang="en-US" dirty="0"/>
                    <a:t>. Nam </a:t>
                  </a:r>
                  <a:r>
                    <a:rPr lang="en-US" dirty="0" err="1" smtClean="0"/>
                    <a:t>aliquet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p:grpSp>
        </p:grpSp>
        <p:grpSp>
          <p:nvGrpSpPr>
            <p:cNvPr id="44" name="Group 43"/>
            <p:cNvGrpSpPr/>
            <p:nvPr/>
          </p:nvGrpSpPr>
          <p:grpSpPr>
            <a:xfrm>
              <a:off x="747215" y="4056365"/>
              <a:ext cx="7620000" cy="1485900"/>
              <a:chOff x="747215" y="723900"/>
              <a:chExt cx="7620000" cy="148590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747215" y="723900"/>
                <a:ext cx="7620000" cy="381000"/>
                <a:chOff x="747215" y="723900"/>
                <a:chExt cx="7620000" cy="381000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747215" y="723900"/>
                  <a:ext cx="76200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914400" y="723900"/>
                  <a:ext cx="7239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:r>
                    <a:rPr lang="en-US" dirty="0" err="1"/>
                    <a:t>Lorem</a:t>
                  </a:r>
                  <a:r>
                    <a:rPr lang="en-US" dirty="0"/>
                    <a:t> </a:t>
                  </a:r>
                  <a:r>
                    <a:rPr lang="en-US" dirty="0" err="1"/>
                    <a:t>ipsum</a:t>
                  </a:r>
                  <a:r>
                    <a:rPr lang="en-US" dirty="0"/>
                    <a:t> dolor sit </a:t>
                  </a:r>
                  <a:r>
                    <a:rPr lang="en-US" dirty="0" err="1"/>
                    <a:t>amet</a:t>
                  </a:r>
                  <a:r>
                    <a:rPr lang="en-US" dirty="0"/>
                    <a:t>, </a:t>
                  </a:r>
                  <a:r>
                    <a:rPr lang="en-US" dirty="0" err="1"/>
                    <a:t>consectetur</a:t>
                  </a:r>
                  <a:r>
                    <a:rPr lang="en-US" dirty="0"/>
                    <a:t> </a:t>
                  </a:r>
                  <a:r>
                    <a:rPr lang="en-US" dirty="0" err="1"/>
                    <a:t>adipiscing</a:t>
                  </a:r>
                  <a:r>
                    <a:rPr lang="en-US" dirty="0"/>
                    <a:t> </a:t>
                  </a:r>
                  <a:r>
                    <a:rPr lang="en-US" dirty="0" err="1"/>
                    <a:t>elit</a:t>
                  </a:r>
                  <a:r>
                    <a:rPr lang="en-US" dirty="0"/>
                    <a:t>. Nam </a:t>
                  </a:r>
                  <a:r>
                    <a:rPr lang="en-US" dirty="0" err="1" smtClean="0"/>
                    <a:t>aliquet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747215" y="1260143"/>
                <a:ext cx="7620000" cy="381000"/>
                <a:chOff x="747215" y="723900"/>
                <a:chExt cx="7620000" cy="38100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747215" y="723900"/>
                  <a:ext cx="76200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914400" y="723900"/>
                  <a:ext cx="7239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:r>
                    <a:rPr lang="en-US" dirty="0" err="1"/>
                    <a:t>Lorem</a:t>
                  </a:r>
                  <a:r>
                    <a:rPr lang="en-US" dirty="0"/>
                    <a:t> </a:t>
                  </a:r>
                  <a:r>
                    <a:rPr lang="en-US" dirty="0" err="1"/>
                    <a:t>ipsum</a:t>
                  </a:r>
                  <a:r>
                    <a:rPr lang="en-US" dirty="0"/>
                    <a:t> dolor sit </a:t>
                  </a:r>
                  <a:r>
                    <a:rPr lang="en-US" dirty="0" err="1"/>
                    <a:t>amet</a:t>
                  </a:r>
                  <a:r>
                    <a:rPr lang="en-US" dirty="0"/>
                    <a:t>, </a:t>
                  </a:r>
                  <a:r>
                    <a:rPr lang="en-US" dirty="0" err="1"/>
                    <a:t>consectetur</a:t>
                  </a:r>
                  <a:r>
                    <a:rPr lang="en-US" dirty="0"/>
                    <a:t> </a:t>
                  </a:r>
                  <a:r>
                    <a:rPr lang="en-US" dirty="0" err="1"/>
                    <a:t>adipiscing</a:t>
                  </a:r>
                  <a:r>
                    <a:rPr lang="en-US" dirty="0"/>
                    <a:t> </a:t>
                  </a:r>
                  <a:r>
                    <a:rPr lang="en-US" dirty="0" err="1"/>
                    <a:t>elit</a:t>
                  </a:r>
                  <a:r>
                    <a:rPr lang="en-US" dirty="0"/>
                    <a:t>. Nam </a:t>
                  </a:r>
                  <a:r>
                    <a:rPr lang="en-US" dirty="0" err="1" smtClean="0"/>
                    <a:t>aliquet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747215" y="1828800"/>
                <a:ext cx="7620000" cy="381000"/>
                <a:chOff x="747215" y="723900"/>
                <a:chExt cx="7620000" cy="381000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747215" y="723900"/>
                  <a:ext cx="76200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914400" y="723900"/>
                  <a:ext cx="7239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:r>
                    <a:rPr lang="en-US" dirty="0" err="1"/>
                    <a:t>Lorem</a:t>
                  </a:r>
                  <a:r>
                    <a:rPr lang="en-US" dirty="0"/>
                    <a:t> </a:t>
                  </a:r>
                  <a:r>
                    <a:rPr lang="en-US" dirty="0" err="1"/>
                    <a:t>ipsum</a:t>
                  </a:r>
                  <a:r>
                    <a:rPr lang="en-US" dirty="0"/>
                    <a:t> dolor sit </a:t>
                  </a:r>
                  <a:r>
                    <a:rPr lang="en-US" dirty="0" err="1"/>
                    <a:t>amet</a:t>
                  </a:r>
                  <a:r>
                    <a:rPr lang="en-US" dirty="0"/>
                    <a:t>, </a:t>
                  </a:r>
                  <a:r>
                    <a:rPr lang="en-US" dirty="0" err="1"/>
                    <a:t>consectetur</a:t>
                  </a:r>
                  <a:r>
                    <a:rPr lang="en-US" dirty="0"/>
                    <a:t> </a:t>
                  </a:r>
                  <a:r>
                    <a:rPr lang="en-US" dirty="0" err="1"/>
                    <a:t>adipiscing</a:t>
                  </a:r>
                  <a:r>
                    <a:rPr lang="en-US" dirty="0"/>
                    <a:t> </a:t>
                  </a:r>
                  <a:r>
                    <a:rPr lang="en-US" dirty="0" err="1"/>
                    <a:t>elit</a:t>
                  </a:r>
                  <a:r>
                    <a:rPr lang="en-US" dirty="0"/>
                    <a:t>. Nam </a:t>
                  </a:r>
                  <a:r>
                    <a:rPr lang="en-US" dirty="0" err="1" smtClean="0"/>
                    <a:t>aliquet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p:grpSp>
        </p:grpSp>
      </p:grpSp>
      <p:sp>
        <p:nvSpPr>
          <p:cNvPr id="55" name="TextBox 54"/>
          <p:cNvSpPr txBox="1"/>
          <p:nvPr/>
        </p:nvSpPr>
        <p:spPr>
          <a:xfrm>
            <a:off x="914400" y="5334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Summary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3200400" y="640080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Summary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6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457200"/>
            <a:ext cx="3505200" cy="6019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43400" y="457200"/>
            <a:ext cx="3581400" cy="601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24200" y="6477000"/>
            <a:ext cx="3733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Summary blow-up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6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179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goalliath</dc:creator>
  <cp:lastModifiedBy>goalliath</cp:lastModifiedBy>
  <cp:revision>14</cp:revision>
  <dcterms:created xsi:type="dcterms:W3CDTF">2012-09-06T20:27:36Z</dcterms:created>
  <dcterms:modified xsi:type="dcterms:W3CDTF">2012-09-13T19:18:47Z</dcterms:modified>
</cp:coreProperties>
</file>