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4" r:id="rId2"/>
    <p:sldId id="293" r:id="rId3"/>
    <p:sldId id="294" r:id="rId4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90" d="100"/>
          <a:sy n="90" d="100"/>
        </p:scale>
        <p:origin x="114" y="366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" TargetMode="External"/><Relationship Id="rId2" Type="http://schemas.openxmlformats.org/officeDocument/2006/relationships/hyperlink" Target="https://umlacm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Association for Computing Machinery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20D-07EA-42ED-AA39-86264AF2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5E63-7761-45D0-8B53-B90A6168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 two articles</a:t>
            </a:r>
          </a:p>
          <a:p>
            <a:pPr lvl="1"/>
            <a:r>
              <a:rPr lang="en-US" i="1" dirty="0"/>
              <a:t>Advancing Computing as a Science and a Profession – But to What End? </a:t>
            </a:r>
            <a:r>
              <a:rPr lang="en-US" dirty="0"/>
              <a:t>by Moshe </a:t>
            </a:r>
            <a:r>
              <a:rPr lang="en-US" dirty="0" err="1"/>
              <a:t>Vardi</a:t>
            </a:r>
            <a:endParaRPr lang="en-US" dirty="0"/>
          </a:p>
          <a:p>
            <a:pPr lvl="1"/>
            <a:r>
              <a:rPr lang="en-US" i="1" dirty="0"/>
              <a:t>The ACM Code of Ethics</a:t>
            </a:r>
            <a:r>
              <a:rPr lang="en-US" dirty="0"/>
              <a:t> (on the ACM website)</a:t>
            </a:r>
          </a:p>
          <a:p>
            <a:r>
              <a:rPr lang="en-US" dirty="0"/>
              <a:t>Write a response to the articles</a:t>
            </a:r>
          </a:p>
          <a:p>
            <a:r>
              <a:rPr lang="en-US" dirty="0"/>
              <a:t>Due Wednesday, October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F7A-E5FC-4B9B-9F3F-D964BF1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E84B-4CCC-4BB6-A6E4-697362D8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Speaker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7E41-7E30-422B-B2C7-5CE4545FE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Members of the UML ACM chapter</a:t>
            </a:r>
          </a:p>
          <a:p>
            <a:pPr lvl="1"/>
            <a:r>
              <a:rPr lang="en-US" dirty="0"/>
              <a:t>Leah </a:t>
            </a:r>
            <a:r>
              <a:rPr lang="en-US" dirty="0" err="1"/>
              <a:t>Leshchinsky</a:t>
            </a:r>
            <a:endParaRPr lang="en-US" dirty="0"/>
          </a:p>
          <a:p>
            <a:pPr lvl="1"/>
            <a:r>
              <a:rPr lang="en-US" dirty="0"/>
              <a:t>Jason </a:t>
            </a:r>
            <a:r>
              <a:rPr lang="en-US" dirty="0" err="1"/>
              <a:t>Kiesling</a:t>
            </a:r>
            <a:endParaRPr lang="en-US" dirty="0"/>
          </a:p>
          <a:p>
            <a:r>
              <a:rPr lang="en-US" dirty="0"/>
              <a:t>Club website: </a:t>
            </a:r>
            <a:r>
              <a:rPr lang="en-US" dirty="0">
                <a:hlinkClick r:id="rId2"/>
              </a:rPr>
              <a:t>https://umlacm.org/</a:t>
            </a:r>
            <a:endParaRPr lang="en-US" dirty="0"/>
          </a:p>
          <a:p>
            <a:r>
              <a:rPr lang="en-US" dirty="0"/>
              <a:t>ACM Organization website: </a:t>
            </a:r>
            <a:r>
              <a:rPr lang="en-US" dirty="0">
                <a:hlinkClick r:id="rId3"/>
              </a:rPr>
              <a:t>https://www.acm.org/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BC83-70D8-4978-97DB-4C03306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6485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476</TotalTime>
  <Words>89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Verdana</vt:lpstr>
      <vt:lpstr>Blank</vt:lpstr>
      <vt:lpstr>Association for Computing Machinery</vt:lpstr>
      <vt:lpstr>Homework 3</vt:lpstr>
      <vt:lpstr>Guest Speaker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27</cp:revision>
  <cp:lastPrinted>2015-05-01T18:07:17Z</cp:lastPrinted>
  <dcterms:created xsi:type="dcterms:W3CDTF">2018-02-21T14:10:40Z</dcterms:created>
  <dcterms:modified xsi:type="dcterms:W3CDTF">2020-09-29T13:34:38Z</dcterms:modified>
</cp:coreProperties>
</file>