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64" r:id="rId2"/>
    <p:sldId id="293" r:id="rId3"/>
    <p:sldId id="294" r:id="rId4"/>
  </p:sldIdLst>
  <p:sldSz cx="12161838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0F3"/>
    <a:srgbClr val="006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69" autoAdjust="0"/>
    <p:restoredTop sz="94674" autoAdjust="0"/>
  </p:normalViewPr>
  <p:slideViewPr>
    <p:cSldViewPr>
      <p:cViewPr varScale="1">
        <p:scale>
          <a:sx n="114" d="100"/>
          <a:sy n="114" d="100"/>
        </p:scale>
        <p:origin x="528" y="102"/>
      </p:cViewPr>
      <p:guideLst>
        <p:guide orient="horz" pos="2160"/>
        <p:guide pos="2880"/>
        <p:guide pos="3831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3468" y="-10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7532" y="0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/>
          <a:lstStyle>
            <a:lvl1pPr algn="r">
              <a:defRPr sz="1200"/>
            </a:lvl1pPr>
          </a:lstStyle>
          <a:p>
            <a:fld id="{C94BF1D3-5036-4D1A-A3B2-025E6980F662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1739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7532" y="8841739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 anchor="b"/>
          <a:lstStyle>
            <a:lvl1pPr algn="r">
              <a:defRPr sz="1200"/>
            </a:lvl1pPr>
          </a:lstStyle>
          <a:p>
            <a:fld id="{8ADFC4BF-3D8E-45B9-B82B-E6BFDBB8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90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3" y="0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/>
          <a:lstStyle>
            <a:lvl1pPr algn="r">
              <a:defRPr sz="1200"/>
            </a:lvl1pPr>
          </a:lstStyle>
          <a:p>
            <a:fld id="{FD852303-BCF1-4F7F-83D3-C9EE5BF074C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698500"/>
            <a:ext cx="618807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08" tIns="46654" rIns="93308" bIns="466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4"/>
            <a:ext cx="5618480" cy="4189095"/>
          </a:xfrm>
          <a:prstGeom prst="rect">
            <a:avLst/>
          </a:prstGeom>
        </p:spPr>
        <p:txBody>
          <a:bodyPr vert="horz" lIns="93308" tIns="46654" rIns="93308" bIns="466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1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3" y="8842031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 anchor="b"/>
          <a:lstStyle>
            <a:lvl1pPr algn="r">
              <a:defRPr sz="1200"/>
            </a:lvl1pPr>
          </a:lstStyle>
          <a:p>
            <a:fld id="{7D1D0D58-25A6-4377-805A-97D57715A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2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119" y="2286000"/>
            <a:ext cx="7162800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itle + Sub Titl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119" y="1981200"/>
            <a:ext cx="7162800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2119" y="3581400"/>
            <a:ext cx="7162800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en-US" sz="2200" b="0" kern="1200" cap="all" baseline="0" dirty="0">
                <a:solidFill>
                  <a:srgbClr val="00C0F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 Header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18319" y="34869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8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Header + Sub Header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F60988D-929E-44D9-88A2-7F58190E4E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6919" y="1752600"/>
            <a:ext cx="62484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5096204F-6257-414C-A0D9-252F5529F5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519" y="1143000"/>
            <a:ext cx="3200400" cy="533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9861574-1295-4C59-9A15-38FC1455C3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14519" y="152400"/>
            <a:ext cx="3201194" cy="914400"/>
          </a:xfrm>
          <a:prstGeom prst="rect">
            <a:avLst/>
          </a:prstGeom>
        </p:spPr>
        <p:txBody>
          <a:bodyPr anchor="b" anchorCtr="0"/>
          <a:lstStyle>
            <a:lvl1pPr marL="0" indent="0" algn="r">
              <a:buNone/>
              <a:defRPr sz="28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</p:spTree>
    <p:extLst>
      <p:ext uri="{BB962C8B-B14F-4D97-AF65-F5344CB8AC3E}">
        <p14:creationId xmlns:p14="http://schemas.microsoft.com/office/powerpoint/2010/main" val="224586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+ Sub Header w/ content on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746919" y="1143000"/>
            <a:ext cx="106680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1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919" y="228600"/>
            <a:ext cx="10668000" cy="838200"/>
          </a:xfrm>
          <a:prstGeom prst="rect">
            <a:avLst/>
          </a:prstGeom>
        </p:spPr>
        <p:txBody>
          <a:bodyPr anchor="b"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46919" y="17526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395119" y="11247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74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w/ Header + Sub Header on r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D875B717-1786-403F-8150-BFA5166F63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14519" y="1143000"/>
            <a:ext cx="3200400" cy="533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301F18E-099C-4551-B21E-64440635CB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14519" y="228600"/>
            <a:ext cx="3200400" cy="838200"/>
          </a:xfrm>
          <a:prstGeom prst="rect">
            <a:avLst/>
          </a:prstGeom>
        </p:spPr>
        <p:txBody>
          <a:bodyPr anchor="b"/>
          <a:lstStyle>
            <a:lvl1pPr algn="r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2107A9E-A4E5-4DB0-A83A-DC48D8A86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919" y="17526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8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w/ Header and content on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919" y="228600"/>
            <a:ext cx="10668000" cy="838200"/>
          </a:xfrm>
          <a:prstGeom prst="rect">
            <a:avLst/>
          </a:prstGeom>
        </p:spPr>
        <p:txBody>
          <a:bodyPr anchor="b"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46919" y="12954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8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66319" y="1828800"/>
            <a:ext cx="3505201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en-US" sz="2200" b="0" kern="1200" cap="all" baseline="0" dirty="0">
                <a:solidFill>
                  <a:srgbClr val="00C0F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 Header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-15081" y="1752600"/>
            <a:ext cx="3399632" cy="3429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365919" y="304800"/>
            <a:ext cx="5257800" cy="12954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566319" y="2438400"/>
            <a:ext cx="3505200" cy="2667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46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294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371440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828586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5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+ Sub Header and Two Content field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8092" y="990600"/>
            <a:ext cx="10945654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119" y="9723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8013" y="274638"/>
            <a:ext cx="10945812" cy="639762"/>
          </a:xfrm>
          <a:prstGeom prst="rect">
            <a:avLst/>
          </a:prstGeom>
        </p:spPr>
        <p:txBody>
          <a:bodyPr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95313" y="1752600"/>
            <a:ext cx="5410200" cy="4572000"/>
          </a:xfrm>
          <a:prstGeom prst="rect">
            <a:avLst/>
          </a:prstGeom>
        </p:spPr>
        <p:txBody>
          <a:bodyPr wrap="square" lIns="91440" bIns="45720"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6157119" y="1752600"/>
            <a:ext cx="5410200" cy="4572000"/>
          </a:xfrm>
          <a:prstGeom prst="rect">
            <a:avLst/>
          </a:prstGeom>
        </p:spPr>
        <p:txBody>
          <a:bodyPr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5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and Two Content field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8013" y="274638"/>
            <a:ext cx="10945812" cy="639762"/>
          </a:xfrm>
          <a:prstGeom prst="rect">
            <a:avLst/>
          </a:prstGeom>
        </p:spPr>
        <p:txBody>
          <a:bodyPr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95313" y="1143000"/>
            <a:ext cx="5410200" cy="5181600"/>
          </a:xfrm>
          <a:prstGeom prst="rect">
            <a:avLst/>
          </a:prstGeom>
        </p:spPr>
        <p:txBody>
          <a:bodyPr wrap="square" lIns="91440" bIns="45720"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6157119" y="1143000"/>
            <a:ext cx="5410200" cy="5181600"/>
          </a:xfrm>
          <a:prstGeom prst="rect">
            <a:avLst/>
          </a:prstGeom>
        </p:spPr>
        <p:txBody>
          <a:bodyPr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02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47003" y="5901071"/>
            <a:ext cx="911300" cy="820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880894" y="6356350"/>
            <a:ext cx="4000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>
                <a:solidFill>
                  <a:srgbClr val="00C0F3"/>
                </a:solidFill>
              </a:defRPr>
            </a:lvl1pPr>
          </a:lstStyle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1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8" r:id="rId2"/>
    <p:sldLayoutId id="2147483682" r:id="rId3"/>
    <p:sldLayoutId id="2147483677" r:id="rId4"/>
    <p:sldLayoutId id="2147483683" r:id="rId5"/>
    <p:sldLayoutId id="2147483680" r:id="rId6"/>
    <p:sldLayoutId id="2147483661" r:id="rId7"/>
    <p:sldLayoutId id="2147483666" r:id="rId8"/>
    <p:sldLayoutId id="2147483681" r:id="rId9"/>
  </p:sldLayoutIdLst>
  <p:hf hdr="0" ftr="0" dt="0"/>
  <p:txStyles>
    <p:titleStyle>
      <a:lvl1pPr algn="ctr" defTabSz="91429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0" indent="-342860" algn="l" defTabSz="91429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3" indent="-285717" algn="l" defTabSz="91429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7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3" indent="-228573" algn="l" defTabSz="91429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9" indent="-228573" algn="l" defTabSz="91429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ml.edu/CLASS/Tutoring/tutor-schedule/" TargetMode="External"/><Relationship Id="rId2" Type="http://schemas.openxmlformats.org/officeDocument/2006/relationships/hyperlink" Target="https://www.uml.edu/class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42119" y="1981200"/>
            <a:ext cx="8305800" cy="1447799"/>
          </a:xfrm>
        </p:spPr>
        <p:txBody>
          <a:bodyPr/>
          <a:lstStyle/>
          <a:p>
            <a:r>
              <a:rPr lang="en-US" dirty="0"/>
              <a:t>Centers for Learning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Science First Year Seminar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5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D20D-07EA-42ED-AA39-86264AF2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E5E63-7761-45D0-8B53-B90A6168C3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Read two articles</a:t>
            </a:r>
          </a:p>
          <a:p>
            <a:pPr lvl="1"/>
            <a:r>
              <a:rPr lang="en-US" i="1" dirty="0"/>
              <a:t>Advancing Computing as a Science and a Profession – But to What End? </a:t>
            </a:r>
            <a:r>
              <a:rPr lang="en-US" dirty="0"/>
              <a:t>by Moshe </a:t>
            </a:r>
            <a:r>
              <a:rPr lang="en-US" dirty="0" err="1"/>
              <a:t>Vardi</a:t>
            </a:r>
            <a:endParaRPr lang="en-US" dirty="0"/>
          </a:p>
          <a:p>
            <a:pPr lvl="1"/>
            <a:r>
              <a:rPr lang="en-US" i="1" dirty="0"/>
              <a:t>The ACM Code of Ethics</a:t>
            </a:r>
            <a:r>
              <a:rPr lang="en-US" dirty="0"/>
              <a:t> (on the ACM website)</a:t>
            </a:r>
          </a:p>
          <a:p>
            <a:r>
              <a:rPr lang="en-US" dirty="0"/>
              <a:t>Write a response to the articles</a:t>
            </a:r>
          </a:p>
          <a:p>
            <a:r>
              <a:rPr lang="en-US" dirty="0"/>
              <a:t>Due Wednesday, October 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C9F7A-E5FC-4B9B-9F3F-D964BF16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8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DE84B-4CCC-4BB6-A6E4-697362D8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Guest Speaker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A7E41-7E30-422B-B2C7-5CE4545FED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Douglas Cooper</a:t>
            </a:r>
          </a:p>
          <a:p>
            <a:pPr lvl="1"/>
            <a:r>
              <a:rPr lang="en-US" dirty="0"/>
              <a:t>Centers for Learning, Advising &amp; Student Success</a:t>
            </a:r>
          </a:p>
          <a:p>
            <a:r>
              <a:rPr lang="en-US" dirty="0"/>
              <a:t>Website: </a:t>
            </a:r>
            <a:r>
              <a:rPr lang="en-US" dirty="0">
                <a:hlinkClick r:id="rId2"/>
              </a:rPr>
              <a:t>https://www.uml.edu/class/</a:t>
            </a:r>
            <a:endParaRPr lang="en-US" dirty="0"/>
          </a:p>
          <a:p>
            <a:r>
              <a:rPr lang="en-US" dirty="0"/>
              <a:t>Tutoring Schedule: </a:t>
            </a:r>
            <a:r>
              <a:rPr lang="en-US" dirty="0">
                <a:hlinkClick r:id="rId3"/>
              </a:rPr>
              <a:t>https://www.uml.edu/CLASS/Tutoring/tutor-schedule/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5BC83-70D8-4978-97DB-4C03306D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56485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new-template-academic.potx" id="{14BD037D-5701-4367-9443-43F3FD159F7A}" vid="{1EA14F1B-88DC-43A8-B88C-A9EB44FA2E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517</TotalTime>
  <Words>96</Words>
  <Application>Microsoft Office PowerPoint</Application>
  <PresentationFormat>Custom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Gothic</vt:lpstr>
      <vt:lpstr>Times New Roman</vt:lpstr>
      <vt:lpstr>Verdana</vt:lpstr>
      <vt:lpstr>Blank</vt:lpstr>
      <vt:lpstr>Centers for Learning</vt:lpstr>
      <vt:lpstr>Homework 3</vt:lpstr>
      <vt:lpstr>Guest Speaker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Umass Lowell</dc:title>
  <dc:creator>Lyon1, Stephanie</dc:creator>
  <cp:lastModifiedBy>James Daly</cp:lastModifiedBy>
  <cp:revision>29</cp:revision>
  <cp:lastPrinted>2015-05-01T18:07:17Z</cp:lastPrinted>
  <dcterms:created xsi:type="dcterms:W3CDTF">2018-02-21T14:10:40Z</dcterms:created>
  <dcterms:modified xsi:type="dcterms:W3CDTF">2020-10-06T13:36:18Z</dcterms:modified>
</cp:coreProperties>
</file>