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64" r:id="rId2"/>
    <p:sldId id="265" r:id="rId3"/>
    <p:sldId id="291" r:id="rId4"/>
    <p:sldId id="266" r:id="rId5"/>
    <p:sldId id="267" r:id="rId6"/>
    <p:sldId id="268" r:id="rId7"/>
    <p:sldId id="269" r:id="rId8"/>
    <p:sldId id="290" r:id="rId9"/>
    <p:sldId id="270" r:id="rId10"/>
    <p:sldId id="279" r:id="rId11"/>
    <p:sldId id="281" r:id="rId12"/>
    <p:sldId id="282" r:id="rId13"/>
    <p:sldId id="271" r:id="rId14"/>
    <p:sldId id="283" r:id="rId15"/>
    <p:sldId id="272" r:id="rId16"/>
    <p:sldId id="278" r:id="rId17"/>
    <p:sldId id="284" r:id="rId18"/>
    <p:sldId id="285" r:id="rId19"/>
    <p:sldId id="286" r:id="rId20"/>
    <p:sldId id="287" r:id="rId21"/>
    <p:sldId id="288" r:id="rId22"/>
    <p:sldId id="276" r:id="rId23"/>
    <p:sldId id="289" r:id="rId24"/>
    <p:sldId id="292" r:id="rId25"/>
  </p:sldIdLst>
  <p:sldSz cx="12161838"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0F3"/>
    <a:srgbClr val="0068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69" autoAdjust="0"/>
    <p:restoredTop sz="94674" autoAdjust="0"/>
  </p:normalViewPr>
  <p:slideViewPr>
    <p:cSldViewPr>
      <p:cViewPr varScale="1">
        <p:scale>
          <a:sx n="114" d="100"/>
          <a:sy n="114" d="100"/>
        </p:scale>
        <p:origin x="528" y="102"/>
      </p:cViewPr>
      <p:guideLst>
        <p:guide orient="horz" pos="2160"/>
        <p:guide pos="2880"/>
        <p:guide pos="3831"/>
      </p:guideLst>
    </p:cSldViewPr>
  </p:slideViewPr>
  <p:outlineViewPr>
    <p:cViewPr>
      <p:scale>
        <a:sx n="33" d="100"/>
        <a:sy n="33" d="100"/>
      </p:scale>
      <p:origin x="48"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0" d="100"/>
          <a:sy n="100" d="100"/>
        </p:scale>
        <p:origin x="-3468"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43979" cy="465773"/>
          </a:xfrm>
          <a:prstGeom prst="rect">
            <a:avLst/>
          </a:prstGeom>
        </p:spPr>
        <p:txBody>
          <a:bodyPr vert="horz" lIns="91567" tIns="45785" rIns="91567" bIns="45785" rtlCol="0"/>
          <a:lstStyle>
            <a:lvl1pPr algn="l">
              <a:defRPr sz="1200"/>
            </a:lvl1pPr>
          </a:lstStyle>
          <a:p>
            <a:endParaRPr lang="en-US"/>
          </a:p>
        </p:txBody>
      </p:sp>
      <p:sp>
        <p:nvSpPr>
          <p:cNvPr id="3" name="Date Placeholder 2"/>
          <p:cNvSpPr>
            <a:spLocks noGrp="1"/>
          </p:cNvSpPr>
          <p:nvPr>
            <p:ph type="dt" sz="quarter" idx="1"/>
          </p:nvPr>
        </p:nvSpPr>
        <p:spPr>
          <a:xfrm>
            <a:off x="3977532" y="0"/>
            <a:ext cx="3043979" cy="465773"/>
          </a:xfrm>
          <a:prstGeom prst="rect">
            <a:avLst/>
          </a:prstGeom>
        </p:spPr>
        <p:txBody>
          <a:bodyPr vert="horz" lIns="91567" tIns="45785" rIns="91567" bIns="45785" rtlCol="0"/>
          <a:lstStyle>
            <a:lvl1pPr algn="r">
              <a:defRPr sz="1200"/>
            </a:lvl1pPr>
          </a:lstStyle>
          <a:p>
            <a:fld id="{C94BF1D3-5036-4D1A-A3B2-025E6980F662}" type="datetimeFigureOut">
              <a:rPr lang="en-US" smtClean="0"/>
              <a:t>9/8/2020</a:t>
            </a:fld>
            <a:endParaRPr lang="en-US"/>
          </a:p>
        </p:txBody>
      </p:sp>
      <p:sp>
        <p:nvSpPr>
          <p:cNvPr id="4" name="Footer Placeholder 3"/>
          <p:cNvSpPr>
            <a:spLocks noGrp="1"/>
          </p:cNvSpPr>
          <p:nvPr>
            <p:ph type="ftr" sz="quarter" idx="2"/>
          </p:nvPr>
        </p:nvSpPr>
        <p:spPr>
          <a:xfrm>
            <a:off x="2" y="8841739"/>
            <a:ext cx="3043979" cy="465773"/>
          </a:xfrm>
          <a:prstGeom prst="rect">
            <a:avLst/>
          </a:prstGeom>
        </p:spPr>
        <p:txBody>
          <a:bodyPr vert="horz" lIns="91567" tIns="45785" rIns="91567" bIns="45785" rtlCol="0" anchor="b"/>
          <a:lstStyle>
            <a:lvl1pPr algn="l">
              <a:defRPr sz="1200"/>
            </a:lvl1pPr>
          </a:lstStyle>
          <a:p>
            <a:endParaRPr lang="en-US"/>
          </a:p>
        </p:txBody>
      </p:sp>
      <p:sp>
        <p:nvSpPr>
          <p:cNvPr id="5" name="Slide Number Placeholder 4"/>
          <p:cNvSpPr>
            <a:spLocks noGrp="1"/>
          </p:cNvSpPr>
          <p:nvPr>
            <p:ph type="sldNum" sz="quarter" idx="3"/>
          </p:nvPr>
        </p:nvSpPr>
        <p:spPr>
          <a:xfrm>
            <a:off x="3977532" y="8841739"/>
            <a:ext cx="3043979" cy="465773"/>
          </a:xfrm>
          <a:prstGeom prst="rect">
            <a:avLst/>
          </a:prstGeom>
        </p:spPr>
        <p:txBody>
          <a:bodyPr vert="horz" lIns="91567" tIns="45785" rIns="91567" bIns="45785" rtlCol="0" anchor="b"/>
          <a:lstStyle>
            <a:lvl1pPr algn="r">
              <a:defRPr sz="1200"/>
            </a:lvl1pPr>
          </a:lstStyle>
          <a:p>
            <a:fld id="{8ADFC4BF-3D8E-45B9-B82B-E6BFDBB8BEE2}" type="slidenum">
              <a:rPr lang="en-US" smtClean="0"/>
              <a:t>‹#›</a:t>
            </a:fld>
            <a:endParaRPr lang="en-US"/>
          </a:p>
        </p:txBody>
      </p:sp>
    </p:spTree>
    <p:extLst>
      <p:ext uri="{BB962C8B-B14F-4D97-AF65-F5344CB8AC3E}">
        <p14:creationId xmlns:p14="http://schemas.microsoft.com/office/powerpoint/2010/main" val="3829190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08" tIns="46654" rIns="93308" bIns="46654" rtlCol="0"/>
          <a:lstStyle>
            <a:lvl1pPr algn="l">
              <a:defRPr sz="1200"/>
            </a:lvl1pPr>
          </a:lstStyle>
          <a:p>
            <a:endParaRPr lang="en-US"/>
          </a:p>
        </p:txBody>
      </p:sp>
      <p:sp>
        <p:nvSpPr>
          <p:cNvPr id="3" name="Date Placeholder 2"/>
          <p:cNvSpPr>
            <a:spLocks noGrp="1"/>
          </p:cNvSpPr>
          <p:nvPr>
            <p:ph type="dt" idx="1"/>
          </p:nvPr>
        </p:nvSpPr>
        <p:spPr>
          <a:xfrm>
            <a:off x="3978133" y="0"/>
            <a:ext cx="3043343" cy="465455"/>
          </a:xfrm>
          <a:prstGeom prst="rect">
            <a:avLst/>
          </a:prstGeom>
        </p:spPr>
        <p:txBody>
          <a:bodyPr vert="horz" lIns="93308" tIns="46654" rIns="93308" bIns="46654" rtlCol="0"/>
          <a:lstStyle>
            <a:lvl1pPr algn="r">
              <a:defRPr sz="1200"/>
            </a:lvl1pPr>
          </a:lstStyle>
          <a:p>
            <a:fld id="{FD852303-BCF1-4F7F-83D3-C9EE5BF074C9}" type="datetimeFigureOut">
              <a:rPr lang="en-US" smtClean="0"/>
              <a:t>9/8/2020</a:t>
            </a:fld>
            <a:endParaRPr lang="en-US"/>
          </a:p>
        </p:txBody>
      </p:sp>
      <p:sp>
        <p:nvSpPr>
          <p:cNvPr id="4" name="Slide Image Placeholder 3"/>
          <p:cNvSpPr>
            <a:spLocks noGrp="1" noRot="1" noChangeAspect="1"/>
          </p:cNvSpPr>
          <p:nvPr>
            <p:ph type="sldImg" idx="2"/>
          </p:nvPr>
        </p:nvSpPr>
        <p:spPr>
          <a:xfrm>
            <a:off x="417513" y="698500"/>
            <a:ext cx="6188075" cy="3490913"/>
          </a:xfrm>
          <a:prstGeom prst="rect">
            <a:avLst/>
          </a:prstGeom>
          <a:noFill/>
          <a:ln w="12700">
            <a:solidFill>
              <a:prstClr val="black"/>
            </a:solidFill>
          </a:ln>
        </p:spPr>
        <p:txBody>
          <a:bodyPr vert="horz" lIns="93308" tIns="46654" rIns="93308" bIns="46654"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08" tIns="46654" rIns="93308" bIns="466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308" tIns="46654" rIns="93308" bIns="46654"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3308" tIns="46654" rIns="93308" bIns="46654" rtlCol="0" anchor="b"/>
          <a:lstStyle>
            <a:lvl1pPr algn="r">
              <a:defRPr sz="1200"/>
            </a:lvl1pPr>
          </a:lstStyle>
          <a:p>
            <a:fld id="{7D1D0D58-25A6-4377-805A-97D57715AC84}" type="slidenum">
              <a:rPr lang="en-US" smtClean="0"/>
              <a:t>‹#›</a:t>
            </a:fld>
            <a:endParaRPr lang="en-US"/>
          </a:p>
        </p:txBody>
      </p:sp>
    </p:spTree>
    <p:extLst>
      <p:ext uri="{BB962C8B-B14F-4D97-AF65-F5344CB8AC3E}">
        <p14:creationId xmlns:p14="http://schemas.microsoft.com/office/powerpoint/2010/main" val="145802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2286000"/>
            <a:ext cx="7162800" cy="1447799"/>
          </a:xfrm>
          <a:prstGeom prst="rect">
            <a:avLst/>
          </a:prstGeom>
        </p:spPr>
        <p:txBody>
          <a:bodyPr anchor="b">
            <a:normAutofit/>
          </a:bodyPr>
          <a:lstStyle>
            <a:lvl1pPr algn="l">
              <a:defRPr sz="36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6" name="TextBox 5"/>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3" name="Slide Number Placeholder 2"/>
          <p:cNvSpPr>
            <a:spLocks noGrp="1"/>
          </p:cNvSpPr>
          <p:nvPr>
            <p:ph type="sldNum" sz="quarter" idx="10"/>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8179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Title + Sub Title on Lef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1981200"/>
            <a:ext cx="7162800" cy="1447799"/>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sp>
        <p:nvSpPr>
          <p:cNvPr id="3" name="Subtitle 2"/>
          <p:cNvSpPr>
            <a:spLocks noGrp="1"/>
          </p:cNvSpPr>
          <p:nvPr>
            <p:ph type="subTitle" idx="1" hasCustomPrompt="1"/>
          </p:nvPr>
        </p:nvSpPr>
        <p:spPr>
          <a:xfrm>
            <a:off x="442119" y="3581400"/>
            <a:ext cx="7162800" cy="14478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4" name="Rectangle 13"/>
          <p:cNvSpPr/>
          <p:nvPr userDrawn="1"/>
        </p:nvSpPr>
        <p:spPr>
          <a:xfrm>
            <a:off x="518319" y="34869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0"/>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94618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Header + Sub Header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0"/>
          </p:nvPr>
        </p:nvSpPr>
        <p:spPr/>
        <p:txBody>
          <a:bodyPr/>
          <a:lstStyle/>
          <a:p>
            <a:fld id="{0FA920F7-7227-4D6E-B7C6-AC05743CC8F3}" type="slidenum">
              <a:rPr lang="en-US" smtClean="0"/>
              <a:pPr/>
              <a:t>‹#›</a:t>
            </a:fld>
            <a:endParaRPr lang="en-US" dirty="0"/>
          </a:p>
        </p:txBody>
      </p:sp>
      <p:sp>
        <p:nvSpPr>
          <p:cNvPr id="12" name="Text Placeholder 4">
            <a:extLst>
              <a:ext uri="{FF2B5EF4-FFF2-40B4-BE49-F238E27FC236}">
                <a16:creationId xmlns:a16="http://schemas.microsoft.com/office/drawing/2014/main" id="{9F60988D-929E-44D9-88A2-7F58190E4E4E}"/>
              </a:ext>
            </a:extLst>
          </p:cNvPr>
          <p:cNvSpPr>
            <a:spLocks noGrp="1"/>
          </p:cNvSpPr>
          <p:nvPr>
            <p:ph type="body" sz="quarter" idx="12"/>
          </p:nvPr>
        </p:nvSpPr>
        <p:spPr>
          <a:xfrm>
            <a:off x="746919" y="1752600"/>
            <a:ext cx="62484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5">
            <a:extLst>
              <a:ext uri="{FF2B5EF4-FFF2-40B4-BE49-F238E27FC236}">
                <a16:creationId xmlns:a16="http://schemas.microsoft.com/office/drawing/2014/main" id="{5096204F-6257-414C-A0D9-252F5529F50E}"/>
              </a:ext>
            </a:extLst>
          </p:cNvPr>
          <p:cNvSpPr>
            <a:spLocks noGrp="1"/>
          </p:cNvSpPr>
          <p:nvPr>
            <p:ph type="body" sz="quarter" idx="11"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15" name="Text Placeholder 4">
            <a:extLst>
              <a:ext uri="{FF2B5EF4-FFF2-40B4-BE49-F238E27FC236}">
                <a16:creationId xmlns:a16="http://schemas.microsoft.com/office/drawing/2014/main" id="{B9861574-1295-4C59-9A15-38FC1455C34D}"/>
              </a:ext>
            </a:extLst>
          </p:cNvPr>
          <p:cNvSpPr>
            <a:spLocks noGrp="1"/>
          </p:cNvSpPr>
          <p:nvPr>
            <p:ph type="body" sz="quarter" idx="13" hasCustomPrompt="1"/>
          </p:nvPr>
        </p:nvSpPr>
        <p:spPr>
          <a:xfrm>
            <a:off x="8214519" y="152400"/>
            <a:ext cx="3201194" cy="914400"/>
          </a:xfrm>
          <a:prstGeom prst="rect">
            <a:avLst/>
          </a:prstGeom>
        </p:spPr>
        <p:txBody>
          <a:bodyPr anchor="b" anchorCtr="0"/>
          <a:lstStyle>
            <a:lvl1pPr marL="0" indent="0" algn="r">
              <a:buNone/>
              <a:defRPr sz="2800" b="1">
                <a:solidFill>
                  <a:schemeClr val="bg1"/>
                </a:solidFill>
                <a:latin typeface="Century Gothic" panose="020B0502020202020204" pitchFamily="34" charset="0"/>
              </a:defRPr>
            </a:lvl1pPr>
          </a:lstStyle>
          <a:p>
            <a:pPr lvl="0"/>
            <a:r>
              <a:rPr lang="en-US" dirty="0"/>
              <a:t>MAIN HEADER</a:t>
            </a:r>
          </a:p>
        </p:txBody>
      </p:sp>
    </p:spTree>
    <p:extLst>
      <p:ext uri="{BB962C8B-B14F-4D97-AF65-F5344CB8AC3E}">
        <p14:creationId xmlns:p14="http://schemas.microsoft.com/office/powerpoint/2010/main" val="224586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w/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746919" y="1143000"/>
            <a:ext cx="10668000" cy="533400"/>
          </a:xfrm>
          <a:prstGeom prst="rect">
            <a:avLst/>
          </a:prstGeom>
        </p:spPr>
        <p:txBody>
          <a:bodyPr anchor="ctr"/>
          <a:lstStyle>
            <a:lvl1pPr marL="0" indent="0" algn="ctr">
              <a:buNone/>
              <a:defRPr kumimoji="0" lang="en-US" sz="21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5395119" y="11247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10874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ide Template w/ Header + Sub Header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2"/>
          </p:nvPr>
        </p:nvSpPr>
        <p:spPr/>
        <p:txBody>
          <a:bodyPr/>
          <a:lstStyle/>
          <a:p>
            <a:fld id="{0FA920F7-7227-4D6E-B7C6-AC05743CC8F3}" type="slidenum">
              <a:rPr lang="en-US" smtClean="0"/>
              <a:pPr/>
              <a:t>‹#›</a:t>
            </a:fld>
            <a:endParaRPr lang="en-US" dirty="0"/>
          </a:p>
        </p:txBody>
      </p:sp>
      <p:sp>
        <p:nvSpPr>
          <p:cNvPr id="10" name="Text Placeholder 15">
            <a:extLst>
              <a:ext uri="{FF2B5EF4-FFF2-40B4-BE49-F238E27FC236}">
                <a16:creationId xmlns:a16="http://schemas.microsoft.com/office/drawing/2014/main" id="{D875B717-1786-403F-8150-BFA5166F63DB}"/>
              </a:ext>
            </a:extLst>
          </p:cNvPr>
          <p:cNvSpPr>
            <a:spLocks noGrp="1"/>
          </p:cNvSpPr>
          <p:nvPr>
            <p:ph type="body" sz="quarter" idx="10"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11" name="Title 1">
            <a:extLst>
              <a:ext uri="{FF2B5EF4-FFF2-40B4-BE49-F238E27FC236}">
                <a16:creationId xmlns:a16="http://schemas.microsoft.com/office/drawing/2014/main" id="{9301F18E-099C-4551-B21E-64440635CBF1}"/>
              </a:ext>
            </a:extLst>
          </p:cNvPr>
          <p:cNvSpPr>
            <a:spLocks noGrp="1"/>
          </p:cNvSpPr>
          <p:nvPr>
            <p:ph type="title" hasCustomPrompt="1"/>
          </p:nvPr>
        </p:nvSpPr>
        <p:spPr>
          <a:xfrm>
            <a:off x="8214519" y="228600"/>
            <a:ext cx="3200400" cy="838200"/>
          </a:xfrm>
          <a:prstGeom prst="rect">
            <a:avLst/>
          </a:prstGeom>
        </p:spPr>
        <p:txBody>
          <a:bodyPr anchor="b"/>
          <a:lstStyle>
            <a:lvl1pPr algn="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12" name="Text Placeholder 4">
            <a:extLst>
              <a:ext uri="{FF2B5EF4-FFF2-40B4-BE49-F238E27FC236}">
                <a16:creationId xmlns:a16="http://schemas.microsoft.com/office/drawing/2014/main" id="{B2107A9E-A4E5-4DB0-A83A-DC48D8A86DA0}"/>
              </a:ext>
            </a:extLst>
          </p:cNvPr>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268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side template w/ Header and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2954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3" name="Slide Number Placeholder 2"/>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157378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Picture and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566319" y="1828800"/>
            <a:ext cx="3505201" cy="6096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1" name="Picture Placeholder 10"/>
          <p:cNvSpPr>
            <a:spLocks noGrp="1"/>
          </p:cNvSpPr>
          <p:nvPr>
            <p:ph type="pic" sz="quarter" idx="10"/>
          </p:nvPr>
        </p:nvSpPr>
        <p:spPr>
          <a:xfrm>
            <a:off x="-15081" y="1752600"/>
            <a:ext cx="3399632" cy="3429000"/>
          </a:xfrm>
          <a:prstGeom prst="rect">
            <a:avLst/>
          </a:prstGeom>
        </p:spPr>
        <p:txBody>
          <a:bodyPr/>
          <a:lstStyle>
            <a:lvl1pPr marL="0" indent="0">
              <a:buFontTx/>
              <a:buNone/>
              <a:defRPr sz="1600">
                <a:latin typeface="Century Gothic" panose="020B0502020202020204" pitchFamily="34" charset="0"/>
              </a:defRPr>
            </a:lvl1pPr>
          </a:lstStyle>
          <a:p>
            <a:r>
              <a:rPr lang="en-US"/>
              <a:t>Click icon to add picture</a:t>
            </a:r>
            <a:endParaRPr lang="en-US" dirty="0"/>
          </a:p>
        </p:txBody>
      </p:sp>
      <p:sp>
        <p:nvSpPr>
          <p:cNvPr id="12" name="Title 1"/>
          <p:cNvSpPr>
            <a:spLocks noGrp="1"/>
          </p:cNvSpPr>
          <p:nvPr>
            <p:ph type="ctrTitle" hasCustomPrompt="1"/>
          </p:nvPr>
        </p:nvSpPr>
        <p:spPr>
          <a:xfrm>
            <a:off x="365919" y="304800"/>
            <a:ext cx="5257800" cy="1295400"/>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sp>
        <p:nvSpPr>
          <p:cNvPr id="6" name="Text Placeholder 5"/>
          <p:cNvSpPr>
            <a:spLocks noGrp="1"/>
          </p:cNvSpPr>
          <p:nvPr>
            <p:ph type="body" sz="quarter" idx="11" hasCustomPrompt="1"/>
          </p:nvPr>
        </p:nvSpPr>
        <p:spPr>
          <a:xfrm>
            <a:off x="3566319" y="2438400"/>
            <a:ext cx="3505200" cy="2667000"/>
          </a:xfrm>
          <a:prstGeom prst="rect">
            <a:avLst/>
          </a:prstGeom>
        </p:spPr>
        <p:txBody>
          <a:bodyPr/>
          <a:lstStyle>
            <a:lvl1pPr marL="0" indent="0">
              <a:buFontTx/>
              <a:buNone/>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marL="457146" indent="0">
              <a:buFontTx/>
              <a:buNone/>
              <a:defRPr sz="2100">
                <a:latin typeface="Times New Roman" panose="02020603050405020304" pitchFamily="18" charset="0"/>
                <a:cs typeface="Times New Roman" panose="02020603050405020304" pitchFamily="18" charset="0"/>
              </a:defRPr>
            </a:lvl2pPr>
            <a:lvl3pPr marL="914294" indent="0">
              <a:buFontTx/>
              <a:buNone/>
              <a:defRPr sz="2100">
                <a:latin typeface="Times New Roman" panose="02020603050405020304" pitchFamily="18" charset="0"/>
                <a:cs typeface="Times New Roman" panose="02020603050405020304" pitchFamily="18" charset="0"/>
              </a:defRPr>
            </a:lvl3pPr>
            <a:lvl4pPr marL="1371440" indent="0">
              <a:buFontTx/>
              <a:buNone/>
              <a:defRPr sz="2100">
                <a:latin typeface="Times New Roman" panose="02020603050405020304" pitchFamily="18" charset="0"/>
                <a:cs typeface="Times New Roman" panose="02020603050405020304" pitchFamily="18" charset="0"/>
              </a:defRPr>
            </a:lvl4pPr>
            <a:lvl5pPr marL="1828586" indent="0">
              <a:buFontTx/>
              <a:buNone/>
              <a:defRPr sz="2100">
                <a:latin typeface="Times New Roman" panose="02020603050405020304" pitchFamily="18" charset="0"/>
                <a:cs typeface="Times New Roman" panose="02020603050405020304" pitchFamily="18" charset="0"/>
              </a:defRPr>
            </a:lvl5pPr>
          </a:lstStyle>
          <a:p>
            <a:pPr lvl="0"/>
            <a:r>
              <a:rPr lang="en-US" dirty="0"/>
              <a:t>Click to edit text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14" name="TextBox 13"/>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2" name="Slide Number Placeholder 1"/>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207865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15"/>
          <p:cNvSpPr>
            <a:spLocks noGrp="1"/>
          </p:cNvSpPr>
          <p:nvPr>
            <p:ph type="body" sz="quarter" idx="10" hasCustomPrompt="1"/>
          </p:nvPr>
        </p:nvSpPr>
        <p:spPr>
          <a:xfrm>
            <a:off x="608092" y="990600"/>
            <a:ext cx="10945654"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Verdana" pitchFamily="34" charset="0"/>
              </a:defRPr>
            </a:lvl1pPr>
          </a:lstStyle>
          <a:p>
            <a:pPr lvl="0"/>
            <a:r>
              <a:rPr lang="en-US" dirty="0"/>
              <a:t>SUB Header</a:t>
            </a:r>
          </a:p>
        </p:txBody>
      </p:sp>
      <p:sp>
        <p:nvSpPr>
          <p:cNvPr id="8" name="Rectangle 7"/>
          <p:cNvSpPr/>
          <p:nvPr userDrawn="1"/>
        </p:nvSpPr>
        <p:spPr>
          <a:xfrm>
            <a:off x="5395119" y="9723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752600"/>
            <a:ext cx="5410200" cy="45720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752600"/>
            <a:ext cx="5410200" cy="45720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12" name="TextBox 11"/>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2" name="Slide Number Placeholder 1"/>
          <p:cNvSpPr>
            <a:spLocks noGrp="1"/>
          </p:cNvSpPr>
          <p:nvPr>
            <p:ph type="sldNum" sz="quarter" idx="14"/>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168075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side template -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143000"/>
            <a:ext cx="5410200" cy="51816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143000"/>
            <a:ext cx="5410200" cy="51816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2" name="Slide Number Placeholder 1"/>
          <p:cNvSpPr>
            <a:spLocks noGrp="1"/>
          </p:cNvSpPr>
          <p:nvPr>
            <p:ph type="sldNum" sz="quarter" idx="14"/>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296302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1047003" y="5901071"/>
            <a:ext cx="911300" cy="820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prstClr val="white"/>
              </a:solidFill>
            </a:endParaRPr>
          </a:p>
        </p:txBody>
      </p:sp>
      <p:sp>
        <p:nvSpPr>
          <p:cNvPr id="4" name="Slide Number Placeholder 3"/>
          <p:cNvSpPr>
            <a:spLocks noGrp="1"/>
          </p:cNvSpPr>
          <p:nvPr>
            <p:ph type="sldNum" sz="quarter" idx="4"/>
          </p:nvPr>
        </p:nvSpPr>
        <p:spPr>
          <a:xfrm>
            <a:off x="5880894" y="6356350"/>
            <a:ext cx="400050" cy="365125"/>
          </a:xfrm>
          <a:prstGeom prst="rect">
            <a:avLst/>
          </a:prstGeom>
        </p:spPr>
        <p:txBody>
          <a:bodyPr vert="horz" lIns="91440" tIns="45720" rIns="91440" bIns="45720" rtlCol="0" anchor="t"/>
          <a:lstStyle>
            <a:lvl1pPr algn="ctr">
              <a:defRPr sz="1200">
                <a:solidFill>
                  <a:srgbClr val="00C0F3"/>
                </a:solidFill>
              </a:defRPr>
            </a:lvl1p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00010740"/>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82" r:id="rId3"/>
    <p:sldLayoutId id="2147483677" r:id="rId4"/>
    <p:sldLayoutId id="2147483683" r:id="rId5"/>
    <p:sldLayoutId id="2147483680" r:id="rId6"/>
    <p:sldLayoutId id="2147483661" r:id="rId7"/>
    <p:sldLayoutId id="2147483666" r:id="rId8"/>
    <p:sldLayoutId id="2147483681" r:id="rId9"/>
  </p:sldLayoutIdLst>
  <p:hf hdr="0" ftr="0" dt="0"/>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github.com/" TargetMode="Externa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uml.edu/catalog/undergraduate/policies/academic-policies/academic-integrity.aspx"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Collaboration and Academic Integrity</a:t>
            </a:r>
          </a:p>
        </p:txBody>
      </p:sp>
      <p:sp>
        <p:nvSpPr>
          <p:cNvPr id="6" name="Subtitle 5"/>
          <p:cNvSpPr>
            <a:spLocks noGrp="1"/>
          </p:cNvSpPr>
          <p:nvPr>
            <p:ph type="subTitle" idx="1"/>
          </p:nvPr>
        </p:nvSpPr>
        <p:spPr/>
        <p:txBody>
          <a:bodyPr>
            <a:normAutofit/>
          </a:bodyPr>
          <a:lstStyle/>
          <a:p>
            <a:r>
              <a:rPr lang="en-US" dirty="0"/>
              <a:t>Computer Science First Year Seminar</a:t>
            </a:r>
            <a:endParaRPr lang="en-US" sz="2200" dirty="0"/>
          </a:p>
        </p:txBody>
      </p:sp>
      <p:sp>
        <p:nvSpPr>
          <p:cNvPr id="2" name="Slide Number Placeholder 1"/>
          <p:cNvSpPr>
            <a:spLocks noGrp="1"/>
          </p:cNvSpPr>
          <p:nvPr>
            <p:ph type="sldNum" sz="quarter" idx="10"/>
          </p:nvPr>
        </p:nvSpPr>
        <p:spPr/>
        <p:txBody>
          <a:bodyPr/>
          <a:lstStyle/>
          <a:p>
            <a:fld id="{0FA920F7-7227-4D6E-B7C6-AC05743CC8F3}" type="slidenum">
              <a:rPr lang="en-US" smtClean="0"/>
              <a:pPr/>
              <a:t>1</a:t>
            </a:fld>
            <a:endParaRPr lang="en-US" dirty="0"/>
          </a:p>
        </p:txBody>
      </p:sp>
    </p:spTree>
    <p:extLst>
      <p:ext uri="{BB962C8B-B14F-4D97-AF65-F5344CB8AC3E}">
        <p14:creationId xmlns:p14="http://schemas.microsoft.com/office/powerpoint/2010/main" val="318145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9AE1-094D-491A-B15A-1D1A23094692}"/>
              </a:ext>
            </a:extLst>
          </p:cNvPr>
          <p:cNvSpPr>
            <a:spLocks noGrp="1"/>
          </p:cNvSpPr>
          <p:nvPr>
            <p:ph type="title"/>
          </p:nvPr>
        </p:nvSpPr>
        <p:spPr/>
        <p:txBody>
          <a:bodyPr/>
          <a:lstStyle/>
          <a:p>
            <a:r>
              <a:rPr lang="en-US" dirty="0"/>
              <a:t>Version Control</a:t>
            </a:r>
          </a:p>
        </p:txBody>
      </p:sp>
      <p:sp>
        <p:nvSpPr>
          <p:cNvPr id="3" name="Text Placeholder 2">
            <a:extLst>
              <a:ext uri="{FF2B5EF4-FFF2-40B4-BE49-F238E27FC236}">
                <a16:creationId xmlns:a16="http://schemas.microsoft.com/office/drawing/2014/main" id="{17E562E1-6B6B-4FAF-8AC6-2E00C0D68EE2}"/>
              </a:ext>
            </a:extLst>
          </p:cNvPr>
          <p:cNvSpPr>
            <a:spLocks noGrp="1"/>
          </p:cNvSpPr>
          <p:nvPr>
            <p:ph type="body" sz="quarter" idx="11"/>
          </p:nvPr>
        </p:nvSpPr>
        <p:spPr/>
        <p:txBody>
          <a:bodyPr/>
          <a:lstStyle/>
          <a:p>
            <a:r>
              <a:rPr lang="en-US" dirty="0"/>
              <a:t>In computer science, it is often useful to see how a program </a:t>
            </a:r>
            <a:r>
              <a:rPr lang="en-US" i="1" dirty="0"/>
              <a:t>used </a:t>
            </a:r>
            <a:r>
              <a:rPr lang="en-US" dirty="0"/>
              <a:t>to look</a:t>
            </a:r>
          </a:p>
          <a:p>
            <a:r>
              <a:rPr lang="en-US" dirty="0"/>
              <a:t>Especially if you made a mistake and need to undo your changes</a:t>
            </a:r>
          </a:p>
        </p:txBody>
      </p:sp>
      <p:sp>
        <p:nvSpPr>
          <p:cNvPr id="4" name="Slide Number Placeholder 3">
            <a:extLst>
              <a:ext uri="{FF2B5EF4-FFF2-40B4-BE49-F238E27FC236}">
                <a16:creationId xmlns:a16="http://schemas.microsoft.com/office/drawing/2014/main" id="{6FB60030-D685-49FF-B720-39FA0D5DFDAA}"/>
              </a:ext>
            </a:extLst>
          </p:cNvPr>
          <p:cNvSpPr>
            <a:spLocks noGrp="1"/>
          </p:cNvSpPr>
          <p:nvPr>
            <p:ph type="sldNum" sz="quarter" idx="12"/>
          </p:nvPr>
        </p:nvSpPr>
        <p:spPr/>
        <p:txBody>
          <a:bodyPr/>
          <a:lstStyle/>
          <a:p>
            <a:fld id="{0FA920F7-7227-4D6E-B7C6-AC05743CC8F3}" type="slidenum">
              <a:rPr lang="en-US" smtClean="0"/>
              <a:pPr/>
              <a:t>10</a:t>
            </a:fld>
            <a:endParaRPr lang="en-US" dirty="0"/>
          </a:p>
        </p:txBody>
      </p:sp>
    </p:spTree>
    <p:extLst>
      <p:ext uri="{BB962C8B-B14F-4D97-AF65-F5344CB8AC3E}">
        <p14:creationId xmlns:p14="http://schemas.microsoft.com/office/powerpoint/2010/main" val="149274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bad way</a:t>
            </a:r>
          </a:p>
        </p:txBody>
      </p:sp>
      <p:sp>
        <p:nvSpPr>
          <p:cNvPr id="4" name="Slide Number Placeholder 3"/>
          <p:cNvSpPr>
            <a:spLocks noGrp="1"/>
          </p:cNvSpPr>
          <p:nvPr>
            <p:ph type="sldNum" sz="quarter" idx="12"/>
          </p:nvPr>
        </p:nvSpPr>
        <p:spPr/>
        <p:txBody>
          <a:bodyPr/>
          <a:lstStyle/>
          <a:p>
            <a:fld id="{0FA920F7-7227-4D6E-B7C6-AC05743CC8F3}" type="slidenum">
              <a:rPr lang="en-US" smtClean="0"/>
              <a:pPr/>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119" y="1066800"/>
            <a:ext cx="3505200" cy="5824430"/>
          </a:xfrm>
          <a:prstGeom prst="rect">
            <a:avLst/>
          </a:prstGeom>
        </p:spPr>
      </p:pic>
      <p:sp>
        <p:nvSpPr>
          <p:cNvPr id="6" name="TextBox 5"/>
          <p:cNvSpPr txBox="1"/>
          <p:nvPr/>
        </p:nvSpPr>
        <p:spPr>
          <a:xfrm>
            <a:off x="365919" y="5994531"/>
            <a:ext cx="3171446" cy="369332"/>
          </a:xfrm>
          <a:prstGeom prst="rect">
            <a:avLst/>
          </a:prstGeom>
          <a:noFill/>
        </p:spPr>
        <p:txBody>
          <a:bodyPr wrap="none" rtlCol="0">
            <a:spAutoFit/>
          </a:bodyPr>
          <a:lstStyle/>
          <a:p>
            <a:r>
              <a:rPr lang="en-US" dirty="0"/>
              <a:t>source: https://xkcd.com/1459/</a:t>
            </a:r>
          </a:p>
        </p:txBody>
      </p:sp>
    </p:spTree>
    <p:extLst>
      <p:ext uri="{BB962C8B-B14F-4D97-AF65-F5344CB8AC3E}">
        <p14:creationId xmlns:p14="http://schemas.microsoft.com/office/powerpoint/2010/main" val="268251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bad way</a:t>
            </a:r>
          </a:p>
        </p:txBody>
      </p:sp>
      <p:sp>
        <p:nvSpPr>
          <p:cNvPr id="4" name="Slide Number Placeholder 3"/>
          <p:cNvSpPr>
            <a:spLocks noGrp="1"/>
          </p:cNvSpPr>
          <p:nvPr>
            <p:ph type="sldNum" sz="quarter" idx="12"/>
          </p:nvPr>
        </p:nvSpPr>
        <p:spPr/>
        <p:txBody>
          <a:bodyPr/>
          <a:lstStyle/>
          <a:p>
            <a:fld id="{0FA920F7-7227-4D6E-B7C6-AC05743CC8F3}" type="slidenum">
              <a:rPr lang="en-US" smtClean="0"/>
              <a:pPr/>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19" y="1017173"/>
            <a:ext cx="7010400" cy="5655056"/>
          </a:xfrm>
          <a:prstGeom prst="rect">
            <a:avLst/>
          </a:prstGeom>
        </p:spPr>
      </p:pic>
      <p:sp>
        <p:nvSpPr>
          <p:cNvPr id="7" name="TextBox 6"/>
          <p:cNvSpPr txBox="1"/>
          <p:nvPr/>
        </p:nvSpPr>
        <p:spPr>
          <a:xfrm>
            <a:off x="61119" y="6435989"/>
            <a:ext cx="6304931" cy="369332"/>
          </a:xfrm>
          <a:prstGeom prst="rect">
            <a:avLst/>
          </a:prstGeom>
          <a:noFill/>
        </p:spPr>
        <p:txBody>
          <a:bodyPr wrap="none" rtlCol="0">
            <a:spAutoFit/>
          </a:bodyPr>
          <a:lstStyle/>
          <a:p>
            <a:r>
              <a:rPr lang="en-US" dirty="0"/>
              <a:t>source: http://phdcomics.com/comics/archive.php?comicid=1323</a:t>
            </a:r>
          </a:p>
        </p:txBody>
      </p:sp>
    </p:spTree>
    <p:extLst>
      <p:ext uri="{BB962C8B-B14F-4D97-AF65-F5344CB8AC3E}">
        <p14:creationId xmlns:p14="http://schemas.microsoft.com/office/powerpoint/2010/main" val="306576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07E6C-A729-4084-8A56-2BDC3DE298D8}"/>
              </a:ext>
            </a:extLst>
          </p:cNvPr>
          <p:cNvSpPr>
            <a:spLocks noGrp="1"/>
          </p:cNvSpPr>
          <p:nvPr>
            <p:ph type="title"/>
          </p:nvPr>
        </p:nvSpPr>
        <p:spPr/>
        <p:txBody>
          <a:bodyPr/>
          <a:lstStyle/>
          <a:p>
            <a:r>
              <a:rPr lang="en-US" dirty="0"/>
              <a:t>GitHub</a:t>
            </a:r>
          </a:p>
        </p:txBody>
      </p:sp>
      <p:sp>
        <p:nvSpPr>
          <p:cNvPr id="3" name="Text Placeholder 2">
            <a:extLst>
              <a:ext uri="{FF2B5EF4-FFF2-40B4-BE49-F238E27FC236}">
                <a16:creationId xmlns:a16="http://schemas.microsoft.com/office/drawing/2014/main" id="{679523E9-9854-4946-BFA5-06623899FDE8}"/>
              </a:ext>
            </a:extLst>
          </p:cNvPr>
          <p:cNvSpPr>
            <a:spLocks noGrp="1"/>
          </p:cNvSpPr>
          <p:nvPr>
            <p:ph type="body" sz="quarter" idx="11"/>
          </p:nvPr>
        </p:nvSpPr>
        <p:spPr/>
        <p:txBody>
          <a:bodyPr/>
          <a:lstStyle/>
          <a:p>
            <a:r>
              <a:rPr lang="en-US" dirty="0">
                <a:hlinkClick r:id="rId2"/>
              </a:rPr>
              <a:t>https://github.com/</a:t>
            </a:r>
            <a:endParaRPr lang="en-US" dirty="0"/>
          </a:p>
          <a:p>
            <a:r>
              <a:rPr lang="en-US" dirty="0"/>
              <a:t>Online web-hosting repository</a:t>
            </a:r>
          </a:p>
          <a:p>
            <a:pPr lvl="1"/>
            <a:r>
              <a:rPr lang="en-US" dirty="0"/>
              <a:t>Helps enable collaboration</a:t>
            </a:r>
          </a:p>
          <a:p>
            <a:r>
              <a:rPr lang="en-US" dirty="0"/>
              <a:t>Use the Git tool to communicate with GitHub</a:t>
            </a:r>
          </a:p>
          <a:p>
            <a:pPr lvl="1"/>
            <a:r>
              <a:rPr lang="en-US" dirty="0"/>
              <a:t>Available at </a:t>
            </a:r>
            <a:r>
              <a:rPr lang="en-US" dirty="0">
                <a:hlinkClick r:id="rId3"/>
              </a:rPr>
              <a:t>https://git-scm.com/</a:t>
            </a:r>
            <a:r>
              <a:rPr lang="en-US" dirty="0"/>
              <a:t> </a:t>
            </a:r>
          </a:p>
          <a:p>
            <a:pPr lvl="1"/>
            <a:r>
              <a:rPr lang="en-US" dirty="0"/>
              <a:t>Versions for Windows, Mac OSX, and Linux</a:t>
            </a:r>
          </a:p>
          <a:p>
            <a:pPr lvl="1"/>
            <a:r>
              <a:rPr lang="en-US" dirty="0"/>
              <a:t>Plugins are available for many tools like Visual Studio</a:t>
            </a:r>
          </a:p>
          <a:p>
            <a:r>
              <a:rPr lang="en-US" dirty="0"/>
              <a:t>Many developers host their portfolios here</a:t>
            </a:r>
          </a:p>
          <a:p>
            <a:pPr lvl="1"/>
            <a:r>
              <a:rPr lang="en-US" dirty="0"/>
              <a:t>Serves as their advertising board</a:t>
            </a:r>
          </a:p>
          <a:p>
            <a:pPr lvl="1"/>
            <a:r>
              <a:rPr lang="en-US" dirty="0"/>
              <a:t>Use this to build your personal brand</a:t>
            </a:r>
          </a:p>
        </p:txBody>
      </p:sp>
      <p:sp>
        <p:nvSpPr>
          <p:cNvPr id="4" name="Slide Number Placeholder 3">
            <a:extLst>
              <a:ext uri="{FF2B5EF4-FFF2-40B4-BE49-F238E27FC236}">
                <a16:creationId xmlns:a16="http://schemas.microsoft.com/office/drawing/2014/main" id="{E2E287E0-CCD6-4C60-BB2F-E5862FDBEC69}"/>
              </a:ext>
            </a:extLst>
          </p:cNvPr>
          <p:cNvSpPr>
            <a:spLocks noGrp="1"/>
          </p:cNvSpPr>
          <p:nvPr>
            <p:ph type="sldNum" sz="quarter" idx="12"/>
          </p:nvPr>
        </p:nvSpPr>
        <p:spPr/>
        <p:txBody>
          <a:bodyPr/>
          <a:lstStyle/>
          <a:p>
            <a:fld id="{0FA920F7-7227-4D6E-B7C6-AC05743CC8F3}" type="slidenum">
              <a:rPr lang="en-US" smtClean="0"/>
              <a:pPr/>
              <a:t>13</a:t>
            </a:fld>
            <a:endParaRPr lang="en-US" dirty="0"/>
          </a:p>
        </p:txBody>
      </p:sp>
      <p:pic>
        <p:nvPicPr>
          <p:cNvPr id="6" name="Picture 5" descr="GitHub logo">
            <a:extLst>
              <a:ext uri="{FF2B5EF4-FFF2-40B4-BE49-F238E27FC236}">
                <a16:creationId xmlns:a16="http://schemas.microsoft.com/office/drawing/2014/main" id="{7F277415-3F98-46B1-ABB4-4745C0A81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0918" y="1159793"/>
            <a:ext cx="6080919" cy="1300509"/>
          </a:xfrm>
          <a:prstGeom prst="rect">
            <a:avLst/>
          </a:prstGeom>
        </p:spPr>
      </p:pic>
      <p:pic>
        <p:nvPicPr>
          <p:cNvPr id="8" name="Picture 7" descr="Git Logo">
            <a:extLst>
              <a:ext uri="{FF2B5EF4-FFF2-40B4-BE49-F238E27FC236}">
                <a16:creationId xmlns:a16="http://schemas.microsoft.com/office/drawing/2014/main" id="{89909C08-D047-4DFC-887E-8DF5E7DD8E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5919" y="2678557"/>
            <a:ext cx="3962400" cy="1654628"/>
          </a:xfrm>
          <a:prstGeom prst="rect">
            <a:avLst/>
          </a:prstGeom>
        </p:spPr>
      </p:pic>
    </p:spTree>
    <p:extLst>
      <p:ext uri="{BB962C8B-B14F-4D97-AF65-F5344CB8AC3E}">
        <p14:creationId xmlns:p14="http://schemas.microsoft.com/office/powerpoint/2010/main" val="396258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XKCD on </a:t>
            </a:r>
            <a:r>
              <a:rPr lang="en-US" dirty="0" err="1"/>
              <a:t>Git</a:t>
            </a:r>
            <a:endParaRPr lang="en-US" dirty="0"/>
          </a:p>
        </p:txBody>
      </p:sp>
      <p:sp>
        <p:nvSpPr>
          <p:cNvPr id="4" name="Slide Number Placeholder 3"/>
          <p:cNvSpPr>
            <a:spLocks noGrp="1"/>
          </p:cNvSpPr>
          <p:nvPr>
            <p:ph type="sldNum" sz="quarter" idx="12"/>
          </p:nvPr>
        </p:nvSpPr>
        <p:spPr/>
        <p:txBody>
          <a:bodyPr/>
          <a:lstStyle/>
          <a:p>
            <a:fld id="{0FA920F7-7227-4D6E-B7C6-AC05743CC8F3}" type="slidenum">
              <a:rPr lang="en-US" smtClean="0"/>
              <a:pPr/>
              <a:t>14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205" y="1091080"/>
            <a:ext cx="3771428" cy="5462857"/>
          </a:xfrm>
          <a:prstGeom prst="rect">
            <a:avLst/>
          </a:prstGeom>
        </p:spPr>
      </p:pic>
      <p:sp>
        <p:nvSpPr>
          <p:cNvPr id="6" name="TextBox 5"/>
          <p:cNvSpPr txBox="1"/>
          <p:nvPr/>
        </p:nvSpPr>
        <p:spPr>
          <a:xfrm>
            <a:off x="365919" y="5867400"/>
            <a:ext cx="3171446" cy="369332"/>
          </a:xfrm>
          <a:prstGeom prst="rect">
            <a:avLst/>
          </a:prstGeom>
          <a:noFill/>
        </p:spPr>
        <p:txBody>
          <a:bodyPr wrap="none" rtlCol="0">
            <a:spAutoFit/>
          </a:bodyPr>
          <a:lstStyle/>
          <a:p>
            <a:r>
              <a:rPr lang="en-US" dirty="0"/>
              <a:t>source: https://xkcd.com/1597/</a:t>
            </a:r>
          </a:p>
        </p:txBody>
      </p:sp>
    </p:spTree>
    <p:extLst>
      <p:ext uri="{BB962C8B-B14F-4D97-AF65-F5344CB8AC3E}">
        <p14:creationId xmlns:p14="http://schemas.microsoft.com/office/powerpoint/2010/main" val="3113632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AC0F-2E8B-4D54-89B2-AA96B5ECC271}"/>
              </a:ext>
            </a:extLst>
          </p:cNvPr>
          <p:cNvSpPr>
            <a:spLocks noGrp="1"/>
          </p:cNvSpPr>
          <p:nvPr>
            <p:ph type="title"/>
          </p:nvPr>
        </p:nvSpPr>
        <p:spPr/>
        <p:txBody>
          <a:bodyPr/>
          <a:lstStyle/>
          <a:p>
            <a:r>
              <a:rPr lang="en-US" dirty="0"/>
              <a:t>Creating a repository</a:t>
            </a:r>
          </a:p>
        </p:txBody>
      </p:sp>
      <p:sp>
        <p:nvSpPr>
          <p:cNvPr id="7" name="Content Placeholder 6">
            <a:extLst>
              <a:ext uri="{FF2B5EF4-FFF2-40B4-BE49-F238E27FC236}">
                <a16:creationId xmlns:a16="http://schemas.microsoft.com/office/drawing/2014/main" id="{08340BF8-9F8D-4185-B40B-0E520EF19D41}"/>
              </a:ext>
            </a:extLst>
          </p:cNvPr>
          <p:cNvSpPr>
            <a:spLocks noGrp="1"/>
          </p:cNvSpPr>
          <p:nvPr>
            <p:ph sz="quarter" idx="13"/>
          </p:nvPr>
        </p:nvSpPr>
        <p:spPr/>
        <p:txBody>
          <a:bodyPr/>
          <a:lstStyle/>
          <a:p>
            <a:r>
              <a:rPr lang="en-US" dirty="0"/>
              <a:t>Can create a repository directly on GitHub through the web interface</a:t>
            </a:r>
          </a:p>
          <a:p>
            <a:r>
              <a:rPr lang="en-US" dirty="0"/>
              <a:t>Make sure you give it a good name and description</a:t>
            </a:r>
          </a:p>
          <a:p>
            <a:r>
              <a:rPr lang="en-US" dirty="0"/>
              <a:t>You probably want to setup a readme and </a:t>
            </a:r>
            <a:r>
              <a:rPr lang="en-US" dirty="0">
                <a:latin typeface="Consolas" panose="020B0609020204030204" pitchFamily="49" charset="0"/>
              </a:rPr>
              <a:t>.</a:t>
            </a:r>
            <a:r>
              <a:rPr lang="en-US" dirty="0" err="1">
                <a:latin typeface="Consolas" panose="020B0609020204030204" pitchFamily="49" charset="0"/>
              </a:rPr>
              <a:t>gitignore</a:t>
            </a:r>
            <a:r>
              <a:rPr lang="en-US" dirty="0">
                <a:latin typeface="Consolas" panose="020B0609020204030204" pitchFamily="49" charset="0"/>
              </a:rPr>
              <a:t> </a:t>
            </a:r>
            <a:r>
              <a:rPr lang="en-US" dirty="0"/>
              <a:t>file</a:t>
            </a:r>
          </a:p>
          <a:p>
            <a:r>
              <a:rPr lang="en-US" dirty="0"/>
              <a:t>Licenses affect how other people may use your code</a:t>
            </a:r>
          </a:p>
        </p:txBody>
      </p:sp>
      <p:sp>
        <p:nvSpPr>
          <p:cNvPr id="4" name="Slide Number Placeholder 3">
            <a:extLst>
              <a:ext uri="{FF2B5EF4-FFF2-40B4-BE49-F238E27FC236}">
                <a16:creationId xmlns:a16="http://schemas.microsoft.com/office/drawing/2014/main" id="{247133D8-069B-4F4C-A85D-6B858BE002E9}"/>
              </a:ext>
            </a:extLst>
          </p:cNvPr>
          <p:cNvSpPr>
            <a:spLocks noGrp="1"/>
          </p:cNvSpPr>
          <p:nvPr>
            <p:ph type="sldNum" sz="quarter" idx="14"/>
          </p:nvPr>
        </p:nvSpPr>
        <p:spPr/>
        <p:txBody>
          <a:bodyPr/>
          <a:lstStyle/>
          <a:p>
            <a:fld id="{0FA920F7-7227-4D6E-B7C6-AC05743CC8F3}" type="slidenum">
              <a:rPr lang="en-US" smtClean="0"/>
              <a:pPr/>
              <a:t>15</a:t>
            </a:fld>
            <a:endParaRPr lang="en-US" dirty="0"/>
          </a:p>
        </p:txBody>
      </p:sp>
      <p:pic>
        <p:nvPicPr>
          <p:cNvPr id="9" name="Content Placeholder 8">
            <a:extLst>
              <a:ext uri="{FF2B5EF4-FFF2-40B4-BE49-F238E27FC236}">
                <a16:creationId xmlns:a16="http://schemas.microsoft.com/office/drawing/2014/main" id="{B24261A9-4EF0-4428-B090-6054A7284B86}"/>
              </a:ext>
            </a:extLst>
          </p:cNvPr>
          <p:cNvPicPr>
            <a:picLocks noGrp="1" noChangeAspect="1"/>
          </p:cNvPicPr>
          <p:nvPr>
            <p:ph sz="quarter" idx="12"/>
          </p:nvPr>
        </p:nvPicPr>
        <p:blipFill rotWithShape="1">
          <a:blip r:embed="rId2"/>
          <a:srcRect b="21333"/>
          <a:stretch/>
        </p:blipFill>
        <p:spPr>
          <a:xfrm>
            <a:off x="335533" y="1219201"/>
            <a:ext cx="5669980" cy="4808872"/>
          </a:xfrm>
          <a:prstGeom prst="rect">
            <a:avLst/>
          </a:prstGeom>
        </p:spPr>
      </p:pic>
    </p:spTree>
    <p:extLst>
      <p:ext uri="{BB962C8B-B14F-4D97-AF65-F5344CB8AC3E}">
        <p14:creationId xmlns:p14="http://schemas.microsoft.com/office/powerpoint/2010/main" val="688051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A586-FBDA-4D37-8B21-FAD5FAA56D52}"/>
              </a:ext>
            </a:extLst>
          </p:cNvPr>
          <p:cNvSpPr>
            <a:spLocks noGrp="1"/>
          </p:cNvSpPr>
          <p:nvPr>
            <p:ph type="title"/>
          </p:nvPr>
        </p:nvSpPr>
        <p:spPr/>
        <p:txBody>
          <a:bodyPr/>
          <a:lstStyle/>
          <a:p>
            <a:r>
              <a:rPr lang="en-US" dirty="0"/>
              <a:t>Private Repositories</a:t>
            </a:r>
          </a:p>
        </p:txBody>
      </p:sp>
      <p:sp>
        <p:nvSpPr>
          <p:cNvPr id="3" name="Text Placeholder 2">
            <a:extLst>
              <a:ext uri="{FF2B5EF4-FFF2-40B4-BE49-F238E27FC236}">
                <a16:creationId xmlns:a16="http://schemas.microsoft.com/office/drawing/2014/main" id="{41CFDF26-BE03-4744-BF4C-B5F5A4E8104E}"/>
              </a:ext>
            </a:extLst>
          </p:cNvPr>
          <p:cNvSpPr>
            <a:spLocks noGrp="1"/>
          </p:cNvSpPr>
          <p:nvPr>
            <p:ph type="body" sz="quarter" idx="11"/>
          </p:nvPr>
        </p:nvSpPr>
        <p:spPr/>
        <p:txBody>
          <a:bodyPr/>
          <a:lstStyle/>
          <a:p>
            <a:r>
              <a:rPr lang="en-US" dirty="0"/>
              <a:t>Anyone can download from a public repository</a:t>
            </a:r>
          </a:p>
          <a:p>
            <a:r>
              <a:rPr lang="en-US" dirty="0"/>
              <a:t>Use a private repository to limit who has access to it</a:t>
            </a:r>
          </a:p>
          <a:p>
            <a:r>
              <a:rPr lang="en-US" dirty="0"/>
              <a:t>Remember that if another student downloads your code from GitHub, you are guilty of enabling academic dishonesty</a:t>
            </a:r>
          </a:p>
          <a:p>
            <a:pPr lvl="1"/>
            <a:r>
              <a:rPr lang="en-US" dirty="0"/>
              <a:t>Keep your schoolwork in private repositories</a:t>
            </a:r>
          </a:p>
          <a:p>
            <a:pPr lvl="1"/>
            <a:r>
              <a:rPr lang="en-US" dirty="0"/>
              <a:t>High-level courses may be different (you are each making unique projects)</a:t>
            </a:r>
          </a:p>
        </p:txBody>
      </p:sp>
      <p:sp>
        <p:nvSpPr>
          <p:cNvPr id="4" name="Slide Number Placeholder 3">
            <a:extLst>
              <a:ext uri="{FF2B5EF4-FFF2-40B4-BE49-F238E27FC236}">
                <a16:creationId xmlns:a16="http://schemas.microsoft.com/office/drawing/2014/main" id="{51E033CA-DEA8-4344-9CB5-153BE7F9F08F}"/>
              </a:ext>
            </a:extLst>
          </p:cNvPr>
          <p:cNvSpPr>
            <a:spLocks noGrp="1"/>
          </p:cNvSpPr>
          <p:nvPr>
            <p:ph type="sldNum" sz="quarter" idx="12"/>
          </p:nvPr>
        </p:nvSpPr>
        <p:spPr/>
        <p:txBody>
          <a:bodyPr/>
          <a:lstStyle/>
          <a:p>
            <a:fld id="{0FA920F7-7227-4D6E-B7C6-AC05743CC8F3}" type="slidenum">
              <a:rPr lang="en-US" smtClean="0"/>
              <a:pPr/>
              <a:t>16</a:t>
            </a:fld>
            <a:endParaRPr lang="en-US" dirty="0"/>
          </a:p>
        </p:txBody>
      </p:sp>
    </p:spTree>
    <p:extLst>
      <p:ext uri="{BB962C8B-B14F-4D97-AF65-F5344CB8AC3E}">
        <p14:creationId xmlns:p14="http://schemas.microsoft.com/office/powerpoint/2010/main" val="42517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an existing repository</a:t>
            </a:r>
          </a:p>
        </p:txBody>
      </p:sp>
      <p:sp>
        <p:nvSpPr>
          <p:cNvPr id="6" name="Text Placeholder 5"/>
          <p:cNvSpPr>
            <a:spLocks noGrp="1"/>
          </p:cNvSpPr>
          <p:nvPr>
            <p:ph type="body" sz="quarter" idx="11"/>
          </p:nvPr>
        </p:nvSpPr>
        <p:spPr/>
        <p:txBody>
          <a:bodyPr/>
          <a:lstStyle/>
          <a:p>
            <a:r>
              <a:rPr lang="en-US" dirty="0" err="1">
                <a:latin typeface="Consolas" panose="020B0609020204030204" pitchFamily="49" charset="0"/>
              </a:rPr>
              <a:t>git</a:t>
            </a:r>
            <a:r>
              <a:rPr lang="en-US" dirty="0">
                <a:latin typeface="Consolas" panose="020B0609020204030204" pitchFamily="49" charset="0"/>
              </a:rPr>
              <a:t> clone [repository]</a:t>
            </a:r>
          </a:p>
          <a:p>
            <a:pPr lvl="1"/>
            <a:r>
              <a:rPr lang="en-US" dirty="0">
                <a:latin typeface="Consolas" panose="020B0609020204030204" pitchFamily="49" charset="0"/>
              </a:rPr>
              <a:t>Creates a new local directory containing the repository</a:t>
            </a:r>
          </a:p>
        </p:txBody>
      </p:sp>
      <p:sp>
        <p:nvSpPr>
          <p:cNvPr id="4" name="Slide Number Placeholder 3"/>
          <p:cNvSpPr>
            <a:spLocks noGrp="1"/>
          </p:cNvSpPr>
          <p:nvPr>
            <p:ph type="sldNum" sz="quarter" idx="12"/>
          </p:nvPr>
        </p:nvSpPr>
        <p:spPr/>
        <p:txBody>
          <a:bodyPr/>
          <a:lstStyle/>
          <a:p>
            <a:fld id="{0FA920F7-7227-4D6E-B7C6-AC05743CC8F3}" type="slidenum">
              <a:rPr lang="en-US" smtClean="0"/>
              <a:pPr/>
              <a:t>17</a:t>
            </a:fld>
            <a:endParaRPr lang="en-US" dirty="0"/>
          </a:p>
        </p:txBody>
      </p:sp>
      <p:pic>
        <p:nvPicPr>
          <p:cNvPr id="5" name="Picture 4"/>
          <p:cNvPicPr>
            <a:picLocks noChangeAspect="1"/>
          </p:cNvPicPr>
          <p:nvPr/>
        </p:nvPicPr>
        <p:blipFill rotWithShape="1">
          <a:blip r:embed="rId2"/>
          <a:srcRect b="56487"/>
          <a:stretch/>
        </p:blipFill>
        <p:spPr>
          <a:xfrm>
            <a:off x="564081" y="2715429"/>
            <a:ext cx="11033676" cy="3057526"/>
          </a:xfrm>
          <a:prstGeom prst="rect">
            <a:avLst/>
          </a:prstGeom>
        </p:spPr>
      </p:pic>
    </p:spTree>
    <p:extLst>
      <p:ext uri="{BB962C8B-B14F-4D97-AF65-F5344CB8AC3E}">
        <p14:creationId xmlns:p14="http://schemas.microsoft.com/office/powerpoint/2010/main" val="408304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 New Repository</a:t>
            </a:r>
          </a:p>
        </p:txBody>
      </p:sp>
      <p:sp>
        <p:nvSpPr>
          <p:cNvPr id="3" name="Text Placeholder 2"/>
          <p:cNvSpPr>
            <a:spLocks noGrp="1"/>
          </p:cNvSpPr>
          <p:nvPr>
            <p:ph type="body" sz="quarter" idx="11"/>
          </p:nvPr>
        </p:nvSpPr>
        <p:spPr/>
        <p:txBody>
          <a:bodyPr/>
          <a:lstStyle/>
          <a:p>
            <a:r>
              <a:rPr lang="en-US" dirty="0" err="1">
                <a:latin typeface="Consolas" panose="020B0609020204030204" pitchFamily="49" charset="0"/>
              </a:rPr>
              <a:t>git</a:t>
            </a:r>
            <a:r>
              <a:rPr lang="en-US" dirty="0">
                <a:latin typeface="Consolas" panose="020B0609020204030204" pitchFamily="49" charset="0"/>
              </a:rPr>
              <a:t> </a:t>
            </a:r>
            <a:r>
              <a:rPr lang="en-US" dirty="0" err="1">
                <a:latin typeface="Consolas" panose="020B0609020204030204" pitchFamily="49" charset="0"/>
              </a:rPr>
              <a:t>init</a:t>
            </a:r>
            <a:endParaRPr lang="en-US" dirty="0">
              <a:latin typeface="Consolas" panose="020B0609020204030204" pitchFamily="49" charset="0"/>
            </a:endParaRPr>
          </a:p>
          <a:p>
            <a:pPr lvl="1"/>
            <a:r>
              <a:rPr lang="en-US" dirty="0"/>
              <a:t>Establishes a new repository in the </a:t>
            </a:r>
            <a:r>
              <a:rPr lang="en-US" i="1" dirty="0"/>
              <a:t>current</a:t>
            </a:r>
            <a:r>
              <a:rPr lang="en-US" dirty="0"/>
              <a:t> directory</a:t>
            </a:r>
          </a:p>
          <a:p>
            <a:pPr lvl="1"/>
            <a:r>
              <a:rPr lang="en-US" dirty="0"/>
              <a:t>Should </a:t>
            </a:r>
            <a:r>
              <a:rPr lang="en-US" dirty="0">
                <a:latin typeface="Consolas" panose="020B0609020204030204" pitchFamily="49" charset="0"/>
              </a:rPr>
              <a:t>cd</a:t>
            </a:r>
            <a:r>
              <a:rPr lang="en-US" dirty="0"/>
              <a:t> into the directory that will contain your directory</a:t>
            </a:r>
          </a:p>
          <a:p>
            <a:endParaRPr lang="en-US" dirty="0"/>
          </a:p>
        </p:txBody>
      </p:sp>
      <p:sp>
        <p:nvSpPr>
          <p:cNvPr id="4" name="Slide Number Placeholder 3"/>
          <p:cNvSpPr>
            <a:spLocks noGrp="1"/>
          </p:cNvSpPr>
          <p:nvPr>
            <p:ph type="sldNum" sz="quarter" idx="12"/>
          </p:nvPr>
        </p:nvSpPr>
        <p:spPr/>
        <p:txBody>
          <a:bodyPr/>
          <a:lstStyle/>
          <a:p>
            <a:fld id="{0FA920F7-7227-4D6E-B7C6-AC05743CC8F3}" type="slidenum">
              <a:rPr lang="en-US" smtClean="0"/>
              <a:pPr/>
              <a:t>18</a:t>
            </a:fld>
            <a:endParaRPr lang="en-US" dirty="0"/>
          </a:p>
        </p:txBody>
      </p:sp>
      <p:pic>
        <p:nvPicPr>
          <p:cNvPr id="5" name="Picture 4"/>
          <p:cNvPicPr>
            <a:picLocks noChangeAspect="1"/>
          </p:cNvPicPr>
          <p:nvPr/>
        </p:nvPicPr>
        <p:blipFill rotWithShape="1">
          <a:blip r:embed="rId2"/>
          <a:srcRect b="39459"/>
          <a:stretch/>
        </p:blipFill>
        <p:spPr>
          <a:xfrm>
            <a:off x="1204119" y="2667000"/>
            <a:ext cx="9091614" cy="3505200"/>
          </a:xfrm>
          <a:prstGeom prst="rect">
            <a:avLst/>
          </a:prstGeom>
        </p:spPr>
      </p:pic>
    </p:spTree>
    <p:extLst>
      <p:ext uri="{BB962C8B-B14F-4D97-AF65-F5344CB8AC3E}">
        <p14:creationId xmlns:p14="http://schemas.microsoft.com/office/powerpoint/2010/main" val="1116646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your username and email</a:t>
            </a:r>
          </a:p>
        </p:txBody>
      </p:sp>
      <p:sp>
        <p:nvSpPr>
          <p:cNvPr id="3" name="Text Placeholder 2"/>
          <p:cNvSpPr>
            <a:spLocks noGrp="1"/>
          </p:cNvSpPr>
          <p:nvPr>
            <p:ph type="body" sz="quarter" idx="11"/>
          </p:nvPr>
        </p:nvSpPr>
        <p:spPr/>
        <p:txBody>
          <a:bodyPr/>
          <a:lstStyle/>
          <a:p>
            <a:r>
              <a:rPr lang="en-US" dirty="0" err="1">
                <a:latin typeface="Consolas" panose="020B0609020204030204" pitchFamily="49" charset="0"/>
              </a:rPr>
              <a:t>git</a:t>
            </a:r>
            <a:r>
              <a:rPr lang="en-US" dirty="0">
                <a:latin typeface="Consolas" panose="020B0609020204030204" pitchFamily="49" charset="0"/>
              </a:rPr>
              <a:t> </a:t>
            </a:r>
            <a:r>
              <a:rPr lang="en-US" dirty="0" err="1">
                <a:latin typeface="Consolas" panose="020B0609020204030204" pitchFamily="49" charset="0"/>
              </a:rPr>
              <a:t>config</a:t>
            </a:r>
            <a:r>
              <a:rPr lang="en-US" dirty="0">
                <a:latin typeface="Consolas" panose="020B0609020204030204" pitchFamily="49" charset="0"/>
              </a:rPr>
              <a:t> --global user.name “[username]” </a:t>
            </a:r>
          </a:p>
          <a:p>
            <a:r>
              <a:rPr lang="en-US" dirty="0" err="1">
                <a:latin typeface="Consolas" panose="020B0609020204030204" pitchFamily="49" charset="0"/>
              </a:rPr>
              <a:t>git</a:t>
            </a:r>
            <a:r>
              <a:rPr lang="en-US" dirty="0">
                <a:latin typeface="Consolas" panose="020B0609020204030204" pitchFamily="49" charset="0"/>
              </a:rPr>
              <a:t> </a:t>
            </a:r>
            <a:r>
              <a:rPr lang="en-US" dirty="0" err="1">
                <a:latin typeface="Consolas" panose="020B0609020204030204" pitchFamily="49" charset="0"/>
              </a:rPr>
              <a:t>config</a:t>
            </a:r>
            <a:r>
              <a:rPr lang="en-US" dirty="0">
                <a:latin typeface="Consolas" panose="020B0609020204030204" pitchFamily="49" charset="0"/>
              </a:rPr>
              <a:t> --global </a:t>
            </a:r>
            <a:r>
              <a:rPr lang="en-US" dirty="0" err="1">
                <a:latin typeface="Consolas" panose="020B0609020204030204" pitchFamily="49" charset="0"/>
              </a:rPr>
              <a:t>user.email</a:t>
            </a:r>
            <a:r>
              <a:rPr lang="en-US" dirty="0">
                <a:latin typeface="Consolas" panose="020B0609020204030204" pitchFamily="49" charset="0"/>
              </a:rPr>
              <a:t> “[email]”</a:t>
            </a:r>
          </a:p>
          <a:p>
            <a:pPr lvl="1"/>
            <a:r>
              <a:rPr lang="en-US" dirty="0"/>
              <a:t>Applies to all repositories</a:t>
            </a:r>
          </a:p>
          <a:p>
            <a:pPr lvl="1"/>
            <a:r>
              <a:rPr lang="en-US" dirty="0"/>
              <a:t>Remove --global to apply to only this repository</a:t>
            </a:r>
          </a:p>
        </p:txBody>
      </p:sp>
      <p:sp>
        <p:nvSpPr>
          <p:cNvPr id="4" name="Slide Number Placeholder 3"/>
          <p:cNvSpPr>
            <a:spLocks noGrp="1"/>
          </p:cNvSpPr>
          <p:nvPr>
            <p:ph type="sldNum" sz="quarter" idx="12"/>
          </p:nvPr>
        </p:nvSpPr>
        <p:spPr/>
        <p:txBody>
          <a:bodyPr/>
          <a:lstStyle/>
          <a:p>
            <a:fld id="{0FA920F7-7227-4D6E-B7C6-AC05743CC8F3}" type="slidenum">
              <a:rPr lang="en-US" smtClean="0"/>
              <a:pPr/>
              <a:t>19</a:t>
            </a:fld>
            <a:endParaRPr lang="en-US" dirty="0"/>
          </a:p>
        </p:txBody>
      </p:sp>
      <p:pic>
        <p:nvPicPr>
          <p:cNvPr id="7" name="Picture 6"/>
          <p:cNvPicPr>
            <a:picLocks noChangeAspect="1"/>
          </p:cNvPicPr>
          <p:nvPr/>
        </p:nvPicPr>
        <p:blipFill rotWithShape="1">
          <a:blip r:embed="rId2"/>
          <a:srcRect b="56487"/>
          <a:stretch/>
        </p:blipFill>
        <p:spPr>
          <a:xfrm>
            <a:off x="914021" y="3404315"/>
            <a:ext cx="9933746" cy="2752726"/>
          </a:xfrm>
          <a:prstGeom prst="rect">
            <a:avLst/>
          </a:prstGeom>
        </p:spPr>
      </p:pic>
    </p:spTree>
    <p:extLst>
      <p:ext uri="{BB962C8B-B14F-4D97-AF65-F5344CB8AC3E}">
        <p14:creationId xmlns:p14="http://schemas.microsoft.com/office/powerpoint/2010/main" val="383271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82B5852-402A-42AA-AB84-800FEFB6ADB8}"/>
              </a:ext>
            </a:extLst>
          </p:cNvPr>
          <p:cNvSpPr>
            <a:spLocks noGrp="1"/>
          </p:cNvSpPr>
          <p:nvPr>
            <p:ph type="title"/>
          </p:nvPr>
        </p:nvSpPr>
        <p:spPr/>
        <p:txBody>
          <a:bodyPr/>
          <a:lstStyle/>
          <a:p>
            <a:r>
              <a:rPr lang="en-US" dirty="0"/>
              <a:t>Outline</a:t>
            </a:r>
          </a:p>
        </p:txBody>
      </p:sp>
      <p:sp>
        <p:nvSpPr>
          <p:cNvPr id="9" name="Text Placeholder 8">
            <a:extLst>
              <a:ext uri="{FF2B5EF4-FFF2-40B4-BE49-F238E27FC236}">
                <a16:creationId xmlns:a16="http://schemas.microsoft.com/office/drawing/2014/main" id="{A2F69AB2-1C11-41F3-AF64-0141CA0E56A3}"/>
              </a:ext>
            </a:extLst>
          </p:cNvPr>
          <p:cNvSpPr>
            <a:spLocks noGrp="1"/>
          </p:cNvSpPr>
          <p:nvPr>
            <p:ph type="body" sz="quarter" idx="11"/>
          </p:nvPr>
        </p:nvSpPr>
        <p:spPr/>
        <p:txBody>
          <a:bodyPr/>
          <a:lstStyle/>
          <a:p>
            <a:r>
              <a:rPr lang="en-US" dirty="0"/>
              <a:t>Academic Integrity</a:t>
            </a:r>
          </a:p>
          <a:p>
            <a:pPr lvl="1"/>
            <a:r>
              <a:rPr lang="en-US" dirty="0"/>
              <a:t>What it is?</a:t>
            </a:r>
          </a:p>
          <a:p>
            <a:pPr lvl="1"/>
            <a:r>
              <a:rPr lang="en-US" dirty="0"/>
              <a:t>Why do we care?</a:t>
            </a:r>
          </a:p>
          <a:p>
            <a:pPr lvl="1"/>
            <a:r>
              <a:rPr lang="en-US" dirty="0"/>
              <a:t>What are the results of academic misconduct?</a:t>
            </a:r>
          </a:p>
          <a:p>
            <a:r>
              <a:rPr lang="en-US" dirty="0"/>
              <a:t>Version Control</a:t>
            </a:r>
          </a:p>
          <a:p>
            <a:pPr lvl="1"/>
            <a:r>
              <a:rPr lang="en-US" dirty="0"/>
              <a:t>Git/GitHub</a:t>
            </a:r>
          </a:p>
          <a:p>
            <a:pPr lvl="1"/>
            <a:r>
              <a:rPr lang="en-US" dirty="0"/>
              <a:t>Creating a repository</a:t>
            </a:r>
          </a:p>
          <a:p>
            <a:pPr lvl="1"/>
            <a:r>
              <a:rPr lang="en-US" dirty="0"/>
              <a:t>Configuration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ABAF3A66-F18B-4E1B-9878-49BE25FA556C}"/>
              </a:ext>
            </a:extLst>
          </p:cNvPr>
          <p:cNvSpPr>
            <a:spLocks noGrp="1"/>
          </p:cNvSpPr>
          <p:nvPr>
            <p:ph type="sldNum" sz="quarter" idx="12"/>
          </p:nvPr>
        </p:nvSpPr>
        <p:spPr/>
        <p:txBody>
          <a:bodyPr/>
          <a:lstStyle/>
          <a:p>
            <a:fld id="{0FA920F7-7227-4D6E-B7C6-AC05743CC8F3}" type="slidenum">
              <a:rPr lang="en-US" smtClean="0"/>
              <a:pPr/>
              <a:t>2</a:t>
            </a:fld>
            <a:endParaRPr lang="en-US" dirty="0"/>
          </a:p>
        </p:txBody>
      </p:sp>
    </p:spTree>
    <p:extLst>
      <p:ext uri="{BB962C8B-B14F-4D97-AF65-F5344CB8AC3E}">
        <p14:creationId xmlns:p14="http://schemas.microsoft.com/office/powerpoint/2010/main" val="371614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new or modified file to the index</a:t>
            </a:r>
          </a:p>
        </p:txBody>
      </p:sp>
      <p:sp>
        <p:nvSpPr>
          <p:cNvPr id="3" name="Text Placeholder 2"/>
          <p:cNvSpPr>
            <a:spLocks noGrp="1"/>
          </p:cNvSpPr>
          <p:nvPr>
            <p:ph type="body" sz="quarter" idx="11"/>
          </p:nvPr>
        </p:nvSpPr>
        <p:spPr/>
        <p:txBody>
          <a:bodyPr/>
          <a:lstStyle/>
          <a:p>
            <a:r>
              <a:rPr lang="en-US" dirty="0" err="1"/>
              <a:t>git</a:t>
            </a:r>
            <a:r>
              <a:rPr lang="en-US" dirty="0"/>
              <a:t> add [Filename]</a:t>
            </a:r>
          </a:p>
          <a:p>
            <a:pPr lvl="1"/>
            <a:r>
              <a:rPr lang="en-US" dirty="0"/>
              <a:t>Marks the file as changed to commit</a:t>
            </a:r>
          </a:p>
          <a:p>
            <a:pPr lvl="1"/>
            <a:r>
              <a:rPr lang="en-US" dirty="0"/>
              <a:t>Recursively adds files in directories</a:t>
            </a:r>
          </a:p>
          <a:p>
            <a:pPr lvl="1"/>
            <a:r>
              <a:rPr lang="en-US" dirty="0"/>
              <a:t>Does </a:t>
            </a:r>
            <a:r>
              <a:rPr lang="en-US" b="1" i="1" dirty="0"/>
              <a:t>not</a:t>
            </a:r>
            <a:r>
              <a:rPr lang="en-US" dirty="0"/>
              <a:t> commit them to the repository</a:t>
            </a:r>
          </a:p>
        </p:txBody>
      </p:sp>
      <p:sp>
        <p:nvSpPr>
          <p:cNvPr id="4" name="Slide Number Placeholder 3"/>
          <p:cNvSpPr>
            <a:spLocks noGrp="1"/>
          </p:cNvSpPr>
          <p:nvPr>
            <p:ph type="sldNum" sz="quarter" idx="12"/>
          </p:nvPr>
        </p:nvSpPr>
        <p:spPr/>
        <p:txBody>
          <a:bodyPr/>
          <a:lstStyle/>
          <a:p>
            <a:fld id="{0FA920F7-7227-4D6E-B7C6-AC05743CC8F3}" type="slidenum">
              <a:rPr lang="en-US" smtClean="0"/>
              <a:pPr/>
              <a:t>20</a:t>
            </a:fld>
            <a:endParaRPr lang="en-US" dirty="0"/>
          </a:p>
        </p:txBody>
      </p:sp>
      <p:pic>
        <p:nvPicPr>
          <p:cNvPr id="5" name="Picture 4"/>
          <p:cNvPicPr>
            <a:picLocks noChangeAspect="1"/>
          </p:cNvPicPr>
          <p:nvPr/>
        </p:nvPicPr>
        <p:blipFill rotWithShape="1">
          <a:blip r:embed="rId2"/>
          <a:srcRect b="32027"/>
          <a:stretch/>
        </p:blipFill>
        <p:spPr>
          <a:xfrm>
            <a:off x="1905645" y="2924174"/>
            <a:ext cx="8350548" cy="3614738"/>
          </a:xfrm>
          <a:prstGeom prst="rect">
            <a:avLst/>
          </a:prstGeom>
        </p:spPr>
      </p:pic>
    </p:spTree>
    <p:extLst>
      <p:ext uri="{BB962C8B-B14F-4D97-AF65-F5344CB8AC3E}">
        <p14:creationId xmlns:p14="http://schemas.microsoft.com/office/powerpoint/2010/main" val="2323575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Files</a:t>
            </a:r>
          </a:p>
        </p:txBody>
      </p:sp>
      <p:sp>
        <p:nvSpPr>
          <p:cNvPr id="3" name="Text Placeholder 2"/>
          <p:cNvSpPr>
            <a:spLocks noGrp="1"/>
          </p:cNvSpPr>
          <p:nvPr>
            <p:ph type="body" sz="quarter" idx="11"/>
          </p:nvPr>
        </p:nvSpPr>
        <p:spPr>
          <a:xfrm>
            <a:off x="746919" y="1295400"/>
            <a:ext cx="6705600" cy="4267200"/>
          </a:xfrm>
        </p:spPr>
        <p:txBody>
          <a:bodyPr/>
          <a:lstStyle/>
          <a:p>
            <a:r>
              <a:rPr lang="en-US" dirty="0">
                <a:latin typeface="Consolas" panose="020B0609020204030204" pitchFamily="49" charset="0"/>
              </a:rPr>
              <a:t>.</a:t>
            </a:r>
            <a:r>
              <a:rPr lang="en-US" dirty="0" err="1">
                <a:latin typeface="Consolas" panose="020B0609020204030204" pitchFamily="49" charset="0"/>
              </a:rPr>
              <a:t>git</a:t>
            </a:r>
            <a:endParaRPr lang="en-US" dirty="0">
              <a:latin typeface="Consolas" panose="020B0609020204030204" pitchFamily="49" charset="0"/>
            </a:endParaRPr>
          </a:p>
          <a:p>
            <a:pPr lvl="1"/>
            <a:r>
              <a:rPr lang="en-US" dirty="0"/>
              <a:t>Hidden directory that contains the repository information</a:t>
            </a:r>
          </a:p>
          <a:p>
            <a:pPr lvl="1"/>
            <a:r>
              <a:rPr lang="en-US" dirty="0"/>
              <a:t>You usually don’t need to interact with it (that is why it is hidden)</a:t>
            </a:r>
          </a:p>
          <a:p>
            <a:r>
              <a:rPr lang="en-US" dirty="0">
                <a:latin typeface="Consolas" panose="020B0609020204030204" pitchFamily="49" charset="0"/>
              </a:rPr>
              <a:t>.</a:t>
            </a:r>
            <a:r>
              <a:rPr lang="en-US" dirty="0" err="1">
                <a:latin typeface="Consolas" panose="020B0609020204030204" pitchFamily="49" charset="0"/>
              </a:rPr>
              <a:t>gitignore</a:t>
            </a:r>
            <a:endParaRPr lang="en-US" dirty="0">
              <a:latin typeface="Consolas" panose="020B0609020204030204" pitchFamily="49" charset="0"/>
            </a:endParaRPr>
          </a:p>
          <a:p>
            <a:pPr lvl="1"/>
            <a:r>
              <a:rPr lang="en-US" dirty="0"/>
              <a:t>Special file</a:t>
            </a:r>
          </a:p>
          <a:p>
            <a:pPr lvl="1"/>
            <a:r>
              <a:rPr lang="en-US" dirty="0"/>
              <a:t>Tells </a:t>
            </a:r>
            <a:r>
              <a:rPr lang="en-US" dirty="0" err="1"/>
              <a:t>Git</a:t>
            </a:r>
            <a:r>
              <a:rPr lang="en-US" dirty="0"/>
              <a:t> to ignore certain files</a:t>
            </a:r>
          </a:p>
          <a:p>
            <a:pPr lvl="1"/>
            <a:r>
              <a:rPr lang="en-US" dirty="0"/>
              <a:t>Don’t commit procedurally generated files</a:t>
            </a:r>
          </a:p>
          <a:p>
            <a:pPr lvl="2"/>
            <a:r>
              <a:rPr lang="en-US" dirty="0"/>
              <a:t>Compiled programs (</a:t>
            </a:r>
            <a:r>
              <a:rPr lang="en-US" dirty="0">
                <a:latin typeface="Consolas" panose="020B0609020204030204" pitchFamily="49" charset="0"/>
              </a:rPr>
              <a:t>.exe</a:t>
            </a:r>
            <a:r>
              <a:rPr lang="en-US" dirty="0"/>
              <a:t>, </a:t>
            </a:r>
            <a:r>
              <a:rPr lang="en-US" dirty="0">
                <a:latin typeface="Consolas" panose="020B0609020204030204" pitchFamily="49" charset="0"/>
              </a:rPr>
              <a:t>.out</a:t>
            </a:r>
            <a:r>
              <a:rPr lang="en-US" dirty="0"/>
              <a:t>, </a:t>
            </a:r>
            <a:r>
              <a:rPr lang="en-US" dirty="0">
                <a:latin typeface="Consolas" panose="020B0609020204030204" pitchFamily="49" charset="0"/>
              </a:rPr>
              <a:t>.</a:t>
            </a:r>
            <a:r>
              <a:rPr lang="en-US" dirty="0" err="1">
                <a:latin typeface="Consolas" panose="020B0609020204030204" pitchFamily="49" charset="0"/>
              </a:rPr>
              <a:t>dll</a:t>
            </a:r>
            <a:r>
              <a:rPr lang="en-US" dirty="0"/>
              <a:t>)</a:t>
            </a:r>
          </a:p>
          <a:p>
            <a:pPr lvl="2"/>
            <a:r>
              <a:rPr lang="en-US" dirty="0"/>
              <a:t>Intermediate files (</a:t>
            </a:r>
            <a:r>
              <a:rPr lang="en-US" dirty="0">
                <a:latin typeface="Consolas" panose="020B0609020204030204" pitchFamily="49" charset="0"/>
              </a:rPr>
              <a:t>.obj</a:t>
            </a:r>
            <a:r>
              <a:rPr lang="en-US" dirty="0"/>
              <a:t>,</a:t>
            </a:r>
            <a:r>
              <a:rPr lang="en-US" dirty="0">
                <a:latin typeface="Consolas" panose="020B0609020204030204" pitchFamily="49" charset="0"/>
              </a:rPr>
              <a:t> .class</a:t>
            </a:r>
            <a:r>
              <a:rPr lang="en-US" dirty="0"/>
              <a:t>)</a:t>
            </a:r>
          </a:p>
          <a:p>
            <a:pPr lvl="1"/>
            <a:r>
              <a:rPr lang="en-US" dirty="0"/>
              <a:t>Hide environment variables</a:t>
            </a:r>
          </a:p>
        </p:txBody>
      </p:sp>
      <p:sp>
        <p:nvSpPr>
          <p:cNvPr id="4" name="Slide Number Placeholder 3"/>
          <p:cNvSpPr>
            <a:spLocks noGrp="1"/>
          </p:cNvSpPr>
          <p:nvPr>
            <p:ph type="sldNum" sz="quarter" idx="12"/>
          </p:nvPr>
        </p:nvSpPr>
        <p:spPr/>
        <p:txBody>
          <a:bodyPr/>
          <a:lstStyle/>
          <a:p>
            <a:fld id="{0FA920F7-7227-4D6E-B7C6-AC05743CC8F3}" type="slidenum">
              <a:rPr lang="en-US" smtClean="0"/>
              <a:pPr/>
              <a:t>21</a:t>
            </a:fld>
            <a:endParaRPr lang="en-US" dirty="0"/>
          </a:p>
        </p:txBody>
      </p:sp>
      <p:pic>
        <p:nvPicPr>
          <p:cNvPr id="6" name="Content Placeholder 6">
            <a:extLst>
              <a:ext uri="{FF2B5EF4-FFF2-40B4-BE49-F238E27FC236}">
                <a16:creationId xmlns:a16="http://schemas.microsoft.com/office/drawing/2014/main" id="{7A5B6517-315A-4578-93CB-A1CD1EAA6074}"/>
              </a:ext>
            </a:extLst>
          </p:cNvPr>
          <p:cNvPicPr>
            <a:picLocks noChangeAspect="1"/>
          </p:cNvPicPr>
          <p:nvPr/>
        </p:nvPicPr>
        <p:blipFill rotWithShape="1">
          <a:blip r:embed="rId2"/>
          <a:srcRect l="16886" t="16197" r="53536" b="10997"/>
          <a:stretch/>
        </p:blipFill>
        <p:spPr>
          <a:xfrm>
            <a:off x="7452519" y="709706"/>
            <a:ext cx="4419600" cy="5892800"/>
          </a:xfrm>
          <a:prstGeom prst="rect">
            <a:avLst/>
          </a:prstGeom>
        </p:spPr>
      </p:pic>
    </p:spTree>
    <p:extLst>
      <p:ext uri="{BB962C8B-B14F-4D97-AF65-F5344CB8AC3E}">
        <p14:creationId xmlns:p14="http://schemas.microsoft.com/office/powerpoint/2010/main" val="3121991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Changes</a:t>
            </a:r>
          </a:p>
        </p:txBody>
      </p:sp>
      <p:sp>
        <p:nvSpPr>
          <p:cNvPr id="3" name="Text Placeholder 2"/>
          <p:cNvSpPr>
            <a:spLocks noGrp="1"/>
          </p:cNvSpPr>
          <p:nvPr>
            <p:ph type="body" sz="quarter" idx="11"/>
          </p:nvPr>
        </p:nvSpPr>
        <p:spPr/>
        <p:txBody>
          <a:bodyPr/>
          <a:lstStyle/>
          <a:p>
            <a:r>
              <a:rPr lang="en-US" dirty="0" err="1">
                <a:latin typeface="Consolas" panose="020B0609020204030204" pitchFamily="49" charset="0"/>
              </a:rPr>
              <a:t>git</a:t>
            </a:r>
            <a:r>
              <a:rPr lang="en-US" dirty="0">
                <a:latin typeface="Consolas" panose="020B0609020204030204" pitchFamily="49" charset="0"/>
              </a:rPr>
              <a:t> commit</a:t>
            </a:r>
          </a:p>
          <a:p>
            <a:pPr lvl="1"/>
            <a:r>
              <a:rPr lang="en-US" dirty="0"/>
              <a:t>Opens your editor to write a commit message</a:t>
            </a:r>
          </a:p>
          <a:p>
            <a:r>
              <a:rPr lang="en-US" dirty="0" err="1">
                <a:latin typeface="Consolas" panose="020B0609020204030204" pitchFamily="49" charset="0"/>
              </a:rPr>
              <a:t>git</a:t>
            </a:r>
            <a:r>
              <a:rPr lang="en-US" dirty="0">
                <a:latin typeface="Consolas" panose="020B0609020204030204" pitchFamily="49" charset="0"/>
              </a:rPr>
              <a:t> commit -m [Message]</a:t>
            </a:r>
          </a:p>
        </p:txBody>
      </p:sp>
      <p:sp>
        <p:nvSpPr>
          <p:cNvPr id="4" name="Slide Number Placeholder 3"/>
          <p:cNvSpPr>
            <a:spLocks noGrp="1"/>
          </p:cNvSpPr>
          <p:nvPr>
            <p:ph type="sldNum" sz="quarter" idx="12"/>
          </p:nvPr>
        </p:nvSpPr>
        <p:spPr/>
        <p:txBody>
          <a:bodyPr/>
          <a:lstStyle/>
          <a:p>
            <a:fld id="{0FA920F7-7227-4D6E-B7C6-AC05743CC8F3}" type="slidenum">
              <a:rPr lang="en-US" smtClean="0"/>
              <a:pPr/>
              <a:t>22</a:t>
            </a:fld>
            <a:endParaRPr lang="en-US" dirty="0"/>
          </a:p>
        </p:txBody>
      </p:sp>
      <p:pic>
        <p:nvPicPr>
          <p:cNvPr id="6" name="Picture 5"/>
          <p:cNvPicPr>
            <a:picLocks noChangeAspect="1"/>
          </p:cNvPicPr>
          <p:nvPr/>
        </p:nvPicPr>
        <p:blipFill rotWithShape="1">
          <a:blip r:embed="rId2"/>
          <a:srcRect b="70946"/>
          <a:stretch/>
        </p:blipFill>
        <p:spPr>
          <a:xfrm>
            <a:off x="938881" y="3589918"/>
            <a:ext cx="10476038" cy="1938338"/>
          </a:xfrm>
          <a:prstGeom prst="rect">
            <a:avLst/>
          </a:prstGeom>
        </p:spPr>
      </p:pic>
    </p:spTree>
    <p:extLst>
      <p:ext uri="{BB962C8B-B14F-4D97-AF65-F5344CB8AC3E}">
        <p14:creationId xmlns:p14="http://schemas.microsoft.com/office/powerpoint/2010/main" val="1484598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 recent changes</a:t>
            </a:r>
          </a:p>
        </p:txBody>
      </p:sp>
      <p:sp>
        <p:nvSpPr>
          <p:cNvPr id="3" name="Text Placeholder 2"/>
          <p:cNvSpPr>
            <a:spLocks noGrp="1"/>
          </p:cNvSpPr>
          <p:nvPr>
            <p:ph type="body" sz="quarter" idx="11"/>
          </p:nvPr>
        </p:nvSpPr>
        <p:spPr/>
        <p:txBody>
          <a:bodyPr/>
          <a:lstStyle/>
          <a:p>
            <a:r>
              <a:rPr lang="en-US" dirty="0" err="1">
                <a:latin typeface="Consolas" panose="020B0609020204030204" pitchFamily="49" charset="0"/>
              </a:rPr>
              <a:t>git</a:t>
            </a:r>
            <a:r>
              <a:rPr lang="en-US" dirty="0">
                <a:latin typeface="Consolas" panose="020B0609020204030204" pitchFamily="49" charset="0"/>
              </a:rPr>
              <a:t> log</a:t>
            </a:r>
          </a:p>
          <a:p>
            <a:endParaRPr lang="en-US" dirty="0"/>
          </a:p>
        </p:txBody>
      </p:sp>
      <p:sp>
        <p:nvSpPr>
          <p:cNvPr id="4" name="Slide Number Placeholder 3"/>
          <p:cNvSpPr>
            <a:spLocks noGrp="1"/>
          </p:cNvSpPr>
          <p:nvPr>
            <p:ph type="sldNum" sz="quarter" idx="12"/>
          </p:nvPr>
        </p:nvSpPr>
        <p:spPr/>
        <p:txBody>
          <a:bodyPr/>
          <a:lstStyle/>
          <a:p>
            <a:fld id="{0FA920F7-7227-4D6E-B7C6-AC05743CC8F3}" type="slidenum">
              <a:rPr lang="en-US" smtClean="0"/>
              <a:pPr/>
              <a:t>23</a:t>
            </a:fld>
            <a:endParaRPr lang="en-US" dirty="0"/>
          </a:p>
        </p:txBody>
      </p:sp>
      <p:pic>
        <p:nvPicPr>
          <p:cNvPr id="5" name="Picture 4"/>
          <p:cNvPicPr>
            <a:picLocks noChangeAspect="1"/>
          </p:cNvPicPr>
          <p:nvPr/>
        </p:nvPicPr>
        <p:blipFill rotWithShape="1">
          <a:blip r:embed="rId2"/>
          <a:srcRect b="58649"/>
          <a:stretch/>
        </p:blipFill>
        <p:spPr>
          <a:xfrm>
            <a:off x="1577742" y="3587749"/>
            <a:ext cx="9006354" cy="2371726"/>
          </a:xfrm>
          <a:prstGeom prst="rect">
            <a:avLst/>
          </a:prstGeom>
        </p:spPr>
      </p:pic>
    </p:spTree>
    <p:extLst>
      <p:ext uri="{BB962C8B-B14F-4D97-AF65-F5344CB8AC3E}">
        <p14:creationId xmlns:p14="http://schemas.microsoft.com/office/powerpoint/2010/main" val="3279357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D20D-07EA-42ED-AA39-86264AF2B0CB}"/>
              </a:ext>
            </a:extLst>
          </p:cNvPr>
          <p:cNvSpPr>
            <a:spLocks noGrp="1"/>
          </p:cNvSpPr>
          <p:nvPr>
            <p:ph type="title"/>
          </p:nvPr>
        </p:nvSpPr>
        <p:spPr/>
        <p:txBody>
          <a:bodyPr/>
          <a:lstStyle/>
          <a:p>
            <a:r>
              <a:rPr lang="en-US" dirty="0"/>
              <a:t>Homework 1</a:t>
            </a:r>
          </a:p>
        </p:txBody>
      </p:sp>
      <p:sp>
        <p:nvSpPr>
          <p:cNvPr id="3" name="Text Placeholder 2">
            <a:extLst>
              <a:ext uri="{FF2B5EF4-FFF2-40B4-BE49-F238E27FC236}">
                <a16:creationId xmlns:a16="http://schemas.microsoft.com/office/drawing/2014/main" id="{72EE5E63-7761-45D0-8B53-B90A6168C381}"/>
              </a:ext>
            </a:extLst>
          </p:cNvPr>
          <p:cNvSpPr>
            <a:spLocks noGrp="1"/>
          </p:cNvSpPr>
          <p:nvPr>
            <p:ph type="body" sz="quarter" idx="11"/>
          </p:nvPr>
        </p:nvSpPr>
        <p:spPr/>
        <p:txBody>
          <a:bodyPr/>
          <a:lstStyle/>
          <a:p>
            <a:r>
              <a:rPr lang="en-US" dirty="0"/>
              <a:t>Create a </a:t>
            </a:r>
            <a:r>
              <a:rPr lang="en-US" i="1" dirty="0"/>
              <a:t>private</a:t>
            </a:r>
            <a:r>
              <a:rPr lang="en-US" dirty="0"/>
              <a:t> GitHub repository</a:t>
            </a:r>
          </a:p>
          <a:p>
            <a:pPr lvl="1"/>
            <a:r>
              <a:rPr lang="en-US" dirty="0"/>
              <a:t>Create a directory for your Computing I (or other programming) class</a:t>
            </a:r>
          </a:p>
          <a:p>
            <a:pPr lvl="1"/>
            <a:r>
              <a:rPr lang="en-US" dirty="0"/>
              <a:t>Add me (</a:t>
            </a:r>
            <a:r>
              <a:rPr lang="en-US" dirty="0" err="1"/>
              <a:t>jdalyuml</a:t>
            </a:r>
            <a:r>
              <a:rPr lang="en-US" dirty="0"/>
              <a:t>) as a collaborator</a:t>
            </a:r>
          </a:p>
          <a:p>
            <a:pPr lvl="1"/>
            <a:r>
              <a:rPr lang="en-US" dirty="0"/>
              <a:t>Submit a link to the repository on Blackboard</a:t>
            </a:r>
          </a:p>
          <a:p>
            <a:pPr lvl="1"/>
            <a:endParaRPr lang="en-US" dirty="0"/>
          </a:p>
          <a:p>
            <a:r>
              <a:rPr lang="en-US" dirty="0"/>
              <a:t>Due Wednesday, September 16 at 5pm</a:t>
            </a:r>
          </a:p>
        </p:txBody>
      </p:sp>
      <p:sp>
        <p:nvSpPr>
          <p:cNvPr id="4" name="Slide Number Placeholder 3">
            <a:extLst>
              <a:ext uri="{FF2B5EF4-FFF2-40B4-BE49-F238E27FC236}">
                <a16:creationId xmlns:a16="http://schemas.microsoft.com/office/drawing/2014/main" id="{CE9C9F7A-E5FC-4B9B-9F3F-D964BF16152D}"/>
              </a:ext>
            </a:extLst>
          </p:cNvPr>
          <p:cNvSpPr>
            <a:spLocks noGrp="1"/>
          </p:cNvSpPr>
          <p:nvPr>
            <p:ph type="sldNum" sz="quarter" idx="12"/>
          </p:nvPr>
        </p:nvSpPr>
        <p:spPr/>
        <p:txBody>
          <a:bodyPr/>
          <a:lstStyle/>
          <a:p>
            <a:fld id="{0FA920F7-7227-4D6E-B7C6-AC05743CC8F3}" type="slidenum">
              <a:rPr lang="en-US" smtClean="0"/>
              <a:pPr/>
              <a:t>24</a:t>
            </a:fld>
            <a:endParaRPr lang="en-US" dirty="0"/>
          </a:p>
        </p:txBody>
      </p:sp>
    </p:spTree>
    <p:extLst>
      <p:ext uri="{BB962C8B-B14F-4D97-AF65-F5344CB8AC3E}">
        <p14:creationId xmlns:p14="http://schemas.microsoft.com/office/powerpoint/2010/main" val="5626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E274-6396-4562-89AC-83431CC200A1}"/>
              </a:ext>
            </a:extLst>
          </p:cNvPr>
          <p:cNvSpPr>
            <a:spLocks noGrp="1"/>
          </p:cNvSpPr>
          <p:nvPr>
            <p:ph type="title"/>
          </p:nvPr>
        </p:nvSpPr>
        <p:spPr/>
        <p:txBody>
          <a:bodyPr/>
          <a:lstStyle/>
          <a:p>
            <a:r>
              <a:rPr lang="en-US" dirty="0"/>
              <a:t>Academic Integrity</a:t>
            </a:r>
          </a:p>
        </p:txBody>
      </p:sp>
      <p:sp>
        <p:nvSpPr>
          <p:cNvPr id="3" name="Text Placeholder 2">
            <a:extLst>
              <a:ext uri="{FF2B5EF4-FFF2-40B4-BE49-F238E27FC236}">
                <a16:creationId xmlns:a16="http://schemas.microsoft.com/office/drawing/2014/main" id="{B4563124-F060-4F3D-BB34-64CE7CF32798}"/>
              </a:ext>
            </a:extLst>
          </p:cNvPr>
          <p:cNvSpPr>
            <a:spLocks noGrp="1"/>
          </p:cNvSpPr>
          <p:nvPr>
            <p:ph type="body" sz="quarter" idx="11"/>
          </p:nvPr>
        </p:nvSpPr>
        <p:spPr/>
        <p:txBody>
          <a:bodyPr/>
          <a:lstStyle/>
          <a:p>
            <a:r>
              <a:rPr lang="en-US" dirty="0"/>
              <a:t>Academic integrity is the moral code for academia</a:t>
            </a:r>
          </a:p>
          <a:p>
            <a:pPr lvl="1"/>
            <a:r>
              <a:rPr lang="en-US" dirty="0"/>
              <a:t>Act with honor</a:t>
            </a:r>
          </a:p>
          <a:p>
            <a:pPr lvl="1"/>
            <a:r>
              <a:rPr lang="en-US" dirty="0"/>
              <a:t>Be honest</a:t>
            </a:r>
          </a:p>
          <a:p>
            <a:pPr lvl="1"/>
            <a:r>
              <a:rPr lang="en-US" dirty="0"/>
              <a:t>Do the right thing</a:t>
            </a:r>
          </a:p>
          <a:p>
            <a:r>
              <a:rPr lang="en-US" dirty="0"/>
              <a:t>Academic misconduct are academic integrity violations</a:t>
            </a:r>
          </a:p>
          <a:p>
            <a:pPr lvl="1"/>
            <a:r>
              <a:rPr lang="en-US" dirty="0"/>
              <a:t>Bring dishonor to you and the University</a:t>
            </a:r>
          </a:p>
          <a:p>
            <a:pPr lvl="1"/>
            <a:r>
              <a:rPr lang="en-US" dirty="0"/>
              <a:t>You can be punished and ostracized for them</a:t>
            </a:r>
          </a:p>
        </p:txBody>
      </p:sp>
      <p:sp>
        <p:nvSpPr>
          <p:cNvPr id="4" name="Slide Number Placeholder 3">
            <a:extLst>
              <a:ext uri="{FF2B5EF4-FFF2-40B4-BE49-F238E27FC236}">
                <a16:creationId xmlns:a16="http://schemas.microsoft.com/office/drawing/2014/main" id="{65ADD71B-D86F-40EF-AEC9-C92CAB0ADE70}"/>
              </a:ext>
            </a:extLst>
          </p:cNvPr>
          <p:cNvSpPr>
            <a:spLocks noGrp="1"/>
          </p:cNvSpPr>
          <p:nvPr>
            <p:ph type="sldNum" sz="quarter" idx="12"/>
          </p:nvPr>
        </p:nvSpPr>
        <p:spPr/>
        <p:txBody>
          <a:bodyPr/>
          <a:lstStyle/>
          <a:p>
            <a:fld id="{0FA920F7-7227-4D6E-B7C6-AC05743CC8F3}" type="slidenum">
              <a:rPr lang="en-US" smtClean="0"/>
              <a:pPr/>
              <a:t>3</a:t>
            </a:fld>
            <a:endParaRPr lang="en-US" dirty="0"/>
          </a:p>
        </p:txBody>
      </p:sp>
    </p:spTree>
    <p:extLst>
      <p:ext uri="{BB962C8B-B14F-4D97-AF65-F5344CB8AC3E}">
        <p14:creationId xmlns:p14="http://schemas.microsoft.com/office/powerpoint/2010/main" val="3888121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DA8C-5C8A-4905-926E-1892E1EAFFDD}"/>
              </a:ext>
            </a:extLst>
          </p:cNvPr>
          <p:cNvSpPr>
            <a:spLocks noGrp="1"/>
          </p:cNvSpPr>
          <p:nvPr>
            <p:ph type="title"/>
          </p:nvPr>
        </p:nvSpPr>
        <p:spPr/>
        <p:txBody>
          <a:bodyPr/>
          <a:lstStyle/>
          <a:p>
            <a:r>
              <a:rPr lang="en-US" dirty="0"/>
              <a:t>Academic Misconduct</a:t>
            </a:r>
          </a:p>
        </p:txBody>
      </p:sp>
      <p:sp>
        <p:nvSpPr>
          <p:cNvPr id="3" name="Text Placeholder 2">
            <a:extLst>
              <a:ext uri="{FF2B5EF4-FFF2-40B4-BE49-F238E27FC236}">
                <a16:creationId xmlns:a16="http://schemas.microsoft.com/office/drawing/2014/main" id="{CAFCDD60-3705-41D5-89A3-09F06D20955E}"/>
              </a:ext>
            </a:extLst>
          </p:cNvPr>
          <p:cNvSpPr>
            <a:spLocks noGrp="1"/>
          </p:cNvSpPr>
          <p:nvPr>
            <p:ph type="body" sz="quarter" idx="11"/>
          </p:nvPr>
        </p:nvSpPr>
        <p:spPr/>
        <p:txBody>
          <a:bodyPr/>
          <a:lstStyle/>
          <a:p>
            <a:r>
              <a:rPr lang="en-US" dirty="0"/>
              <a:t>Academic misconduct is an act in which a student:</a:t>
            </a:r>
          </a:p>
          <a:p>
            <a:pPr lvl="1"/>
            <a:r>
              <a:rPr lang="en-US" dirty="0"/>
              <a:t>Seeks to claim credit for the work or efforts of another without authorization or citation;</a:t>
            </a:r>
          </a:p>
          <a:p>
            <a:pPr lvl="1"/>
            <a:r>
              <a:rPr lang="en-US" dirty="0"/>
              <a:t>Uses unauthorized materials or fabricated data in any academic exercise;</a:t>
            </a:r>
          </a:p>
          <a:p>
            <a:pPr lvl="1"/>
            <a:r>
              <a:rPr lang="en-US" dirty="0"/>
              <a:t>Forges or falsifies academic documents or records;</a:t>
            </a:r>
          </a:p>
          <a:p>
            <a:pPr lvl="1"/>
            <a:r>
              <a:rPr lang="en-US" dirty="0"/>
              <a:t>Intentionally impedes or damages the academic work of others;</a:t>
            </a:r>
          </a:p>
          <a:p>
            <a:pPr lvl="1"/>
            <a:r>
              <a:rPr lang="en-US" dirty="0"/>
              <a:t>Engages in conduct aimed at making false representation of a student’s academic performance; or</a:t>
            </a:r>
          </a:p>
          <a:p>
            <a:pPr lvl="1"/>
            <a:r>
              <a:rPr lang="en-US" dirty="0"/>
              <a:t>Assists other students in any of these acts. </a:t>
            </a:r>
          </a:p>
          <a:p>
            <a:r>
              <a:rPr lang="en-US" dirty="0">
                <a:hlinkClick r:id="rId2"/>
              </a:rPr>
              <a:t>https://www.uml.edu/catalog/undergraduate/policies/academic-policies/academic-integrity.aspx</a:t>
            </a:r>
            <a:endParaRPr lang="en-US" dirty="0"/>
          </a:p>
          <a:p>
            <a:endParaRPr lang="en-US" dirty="0"/>
          </a:p>
        </p:txBody>
      </p:sp>
      <p:sp>
        <p:nvSpPr>
          <p:cNvPr id="4" name="Slide Number Placeholder 3">
            <a:extLst>
              <a:ext uri="{FF2B5EF4-FFF2-40B4-BE49-F238E27FC236}">
                <a16:creationId xmlns:a16="http://schemas.microsoft.com/office/drawing/2014/main" id="{3CD90E50-17B1-4722-A5BE-F85FE6554CD9}"/>
              </a:ext>
            </a:extLst>
          </p:cNvPr>
          <p:cNvSpPr>
            <a:spLocks noGrp="1"/>
          </p:cNvSpPr>
          <p:nvPr>
            <p:ph type="sldNum" sz="quarter" idx="12"/>
          </p:nvPr>
        </p:nvSpPr>
        <p:spPr/>
        <p:txBody>
          <a:bodyPr/>
          <a:lstStyle/>
          <a:p>
            <a:fld id="{0FA920F7-7227-4D6E-B7C6-AC05743CC8F3}" type="slidenum">
              <a:rPr lang="en-US" smtClean="0"/>
              <a:pPr/>
              <a:t>4</a:t>
            </a:fld>
            <a:endParaRPr lang="en-US" dirty="0"/>
          </a:p>
        </p:txBody>
      </p:sp>
    </p:spTree>
    <p:extLst>
      <p:ext uri="{BB962C8B-B14F-4D97-AF65-F5344CB8AC3E}">
        <p14:creationId xmlns:p14="http://schemas.microsoft.com/office/powerpoint/2010/main" val="88259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41AD-8B59-43D1-B16E-E7342C528283}"/>
              </a:ext>
            </a:extLst>
          </p:cNvPr>
          <p:cNvSpPr>
            <a:spLocks noGrp="1"/>
          </p:cNvSpPr>
          <p:nvPr>
            <p:ph type="title"/>
          </p:nvPr>
        </p:nvSpPr>
        <p:spPr/>
        <p:txBody>
          <a:bodyPr/>
          <a:lstStyle/>
          <a:p>
            <a:r>
              <a:rPr lang="en-US" dirty="0"/>
              <a:t>Why we care</a:t>
            </a:r>
          </a:p>
        </p:txBody>
      </p:sp>
      <p:sp>
        <p:nvSpPr>
          <p:cNvPr id="3" name="Text Placeholder 2">
            <a:extLst>
              <a:ext uri="{FF2B5EF4-FFF2-40B4-BE49-F238E27FC236}">
                <a16:creationId xmlns:a16="http://schemas.microsoft.com/office/drawing/2014/main" id="{362A7994-85A5-42B4-B15C-333977F424B4}"/>
              </a:ext>
            </a:extLst>
          </p:cNvPr>
          <p:cNvSpPr>
            <a:spLocks noGrp="1"/>
          </p:cNvSpPr>
          <p:nvPr>
            <p:ph type="body" sz="quarter" idx="11"/>
          </p:nvPr>
        </p:nvSpPr>
        <p:spPr/>
        <p:txBody>
          <a:bodyPr/>
          <a:lstStyle/>
          <a:p>
            <a:r>
              <a:rPr lang="en-US" dirty="0"/>
              <a:t>Deprives you of learning</a:t>
            </a:r>
          </a:p>
          <a:p>
            <a:pPr lvl="1"/>
            <a:r>
              <a:rPr lang="en-US" dirty="0"/>
              <a:t>If you cheat to do something, you never learn how to do it</a:t>
            </a:r>
          </a:p>
          <a:p>
            <a:pPr lvl="2"/>
            <a:r>
              <a:rPr lang="en-US" dirty="0"/>
              <a:t>Saying, “I’ll learn it later” is lying to yourself</a:t>
            </a:r>
          </a:p>
          <a:p>
            <a:pPr lvl="1"/>
            <a:r>
              <a:rPr lang="en-US" dirty="0"/>
              <a:t>May cause problems for you later when you need to know how to do it</a:t>
            </a:r>
          </a:p>
          <a:p>
            <a:r>
              <a:rPr lang="en-US" dirty="0"/>
              <a:t>Devalues the degree for everyone else</a:t>
            </a:r>
          </a:p>
          <a:p>
            <a:pPr lvl="1"/>
            <a:r>
              <a:rPr lang="en-US" dirty="0"/>
              <a:t>Employer: Why should I care you have a degree from UML?  Everyone there just copies from each other and hardly any of them actually know anything.</a:t>
            </a:r>
          </a:p>
          <a:p>
            <a:r>
              <a:rPr lang="en-US" dirty="0"/>
              <a:t>Can land you in legal hot-water when you do this in the real world</a:t>
            </a:r>
          </a:p>
          <a:p>
            <a:pPr lvl="1"/>
            <a:r>
              <a:rPr lang="en-US" dirty="0"/>
              <a:t>Stealing code/other intellectual property can land you in a job/company ending-lawsuit</a:t>
            </a:r>
          </a:p>
          <a:p>
            <a:pPr lvl="1"/>
            <a:r>
              <a:rPr lang="en-US" dirty="0"/>
              <a:t>May become unemployable (no one wants to hire a legal liability)</a:t>
            </a:r>
          </a:p>
        </p:txBody>
      </p:sp>
      <p:sp>
        <p:nvSpPr>
          <p:cNvPr id="4" name="Slide Number Placeholder 3">
            <a:extLst>
              <a:ext uri="{FF2B5EF4-FFF2-40B4-BE49-F238E27FC236}">
                <a16:creationId xmlns:a16="http://schemas.microsoft.com/office/drawing/2014/main" id="{9A7819AF-3453-48E7-B580-5455B5E69C76}"/>
              </a:ext>
            </a:extLst>
          </p:cNvPr>
          <p:cNvSpPr>
            <a:spLocks noGrp="1"/>
          </p:cNvSpPr>
          <p:nvPr>
            <p:ph type="sldNum" sz="quarter" idx="12"/>
          </p:nvPr>
        </p:nvSpPr>
        <p:spPr/>
        <p:txBody>
          <a:bodyPr/>
          <a:lstStyle/>
          <a:p>
            <a:fld id="{0FA920F7-7227-4D6E-B7C6-AC05743CC8F3}" type="slidenum">
              <a:rPr lang="en-US" smtClean="0"/>
              <a:pPr/>
              <a:t>5</a:t>
            </a:fld>
            <a:endParaRPr lang="en-US" dirty="0"/>
          </a:p>
        </p:txBody>
      </p:sp>
    </p:spTree>
    <p:extLst>
      <p:ext uri="{BB962C8B-B14F-4D97-AF65-F5344CB8AC3E}">
        <p14:creationId xmlns:p14="http://schemas.microsoft.com/office/powerpoint/2010/main" val="184977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DC8A-48B9-492A-ACD6-BCFB07736F4B}"/>
              </a:ext>
            </a:extLst>
          </p:cNvPr>
          <p:cNvSpPr>
            <a:spLocks noGrp="1"/>
          </p:cNvSpPr>
          <p:nvPr>
            <p:ph type="title"/>
          </p:nvPr>
        </p:nvSpPr>
        <p:spPr/>
        <p:txBody>
          <a:bodyPr/>
          <a:lstStyle/>
          <a:p>
            <a:r>
              <a:rPr lang="en-US" dirty="0"/>
              <a:t>What Counts as academic dishonesty?</a:t>
            </a:r>
          </a:p>
        </p:txBody>
      </p:sp>
      <p:sp>
        <p:nvSpPr>
          <p:cNvPr id="3" name="Text Placeholder 2">
            <a:extLst>
              <a:ext uri="{FF2B5EF4-FFF2-40B4-BE49-F238E27FC236}">
                <a16:creationId xmlns:a16="http://schemas.microsoft.com/office/drawing/2014/main" id="{AAFD4B05-DC92-403F-BB03-8C7C5645920B}"/>
              </a:ext>
            </a:extLst>
          </p:cNvPr>
          <p:cNvSpPr>
            <a:spLocks noGrp="1"/>
          </p:cNvSpPr>
          <p:nvPr>
            <p:ph type="body" sz="quarter" idx="11"/>
          </p:nvPr>
        </p:nvSpPr>
        <p:spPr/>
        <p:txBody>
          <a:bodyPr/>
          <a:lstStyle/>
          <a:p>
            <a:r>
              <a:rPr lang="en-US" dirty="0"/>
              <a:t>Copying another student’s work</a:t>
            </a:r>
          </a:p>
          <a:p>
            <a:r>
              <a:rPr lang="en-US" dirty="0"/>
              <a:t>Using a prohibited source such as</a:t>
            </a:r>
          </a:p>
          <a:p>
            <a:pPr lvl="1"/>
            <a:r>
              <a:rPr lang="en-US" dirty="0"/>
              <a:t>Assignments from previous semesters</a:t>
            </a:r>
          </a:p>
          <a:p>
            <a:pPr lvl="2"/>
            <a:r>
              <a:rPr lang="en-US" dirty="0"/>
              <a:t>If you retake a course, you are expected to redo the work, not reuse your past work</a:t>
            </a:r>
          </a:p>
          <a:p>
            <a:pPr lvl="1"/>
            <a:r>
              <a:rPr lang="en-US" dirty="0"/>
              <a:t>Parents, siblings, or a friend</a:t>
            </a:r>
          </a:p>
          <a:p>
            <a:pPr lvl="1"/>
            <a:r>
              <a:rPr lang="en-US" dirty="0"/>
              <a:t>Internet question boards or ‘work for hire’</a:t>
            </a:r>
          </a:p>
          <a:p>
            <a:pPr lvl="2"/>
            <a:r>
              <a:rPr lang="en-US" dirty="0"/>
              <a:t>e.g. Chegg</a:t>
            </a:r>
          </a:p>
          <a:p>
            <a:pPr lvl="2"/>
            <a:r>
              <a:rPr lang="en-US" dirty="0"/>
              <a:t>May be considered a more serious offense then copying from another student</a:t>
            </a:r>
          </a:p>
          <a:p>
            <a:pPr lvl="1"/>
            <a:r>
              <a:rPr lang="en-US" dirty="0"/>
              <a:t>Allowing another student to use your work</a:t>
            </a:r>
          </a:p>
          <a:p>
            <a:pPr lvl="2"/>
            <a:r>
              <a:rPr lang="en-US" dirty="0"/>
              <a:t>Letting others copy your work usually gets you the same penalty they get</a:t>
            </a:r>
          </a:p>
          <a:p>
            <a:pPr lvl="1"/>
            <a:r>
              <a:rPr lang="en-US" dirty="0"/>
              <a:t>Plagiarism, including failure to properly cite another work</a:t>
            </a:r>
          </a:p>
          <a:p>
            <a:r>
              <a:rPr lang="en-US" dirty="0"/>
              <a:t>Distributing course materials (including notes, assignments, and exams)</a:t>
            </a:r>
          </a:p>
        </p:txBody>
      </p:sp>
      <p:sp>
        <p:nvSpPr>
          <p:cNvPr id="4" name="Slide Number Placeholder 3">
            <a:extLst>
              <a:ext uri="{FF2B5EF4-FFF2-40B4-BE49-F238E27FC236}">
                <a16:creationId xmlns:a16="http://schemas.microsoft.com/office/drawing/2014/main" id="{C2434AEA-BFCD-4305-9552-8335633C206D}"/>
              </a:ext>
            </a:extLst>
          </p:cNvPr>
          <p:cNvSpPr>
            <a:spLocks noGrp="1"/>
          </p:cNvSpPr>
          <p:nvPr>
            <p:ph type="sldNum" sz="quarter" idx="12"/>
          </p:nvPr>
        </p:nvSpPr>
        <p:spPr/>
        <p:txBody>
          <a:bodyPr/>
          <a:lstStyle/>
          <a:p>
            <a:fld id="{0FA920F7-7227-4D6E-B7C6-AC05743CC8F3}" type="slidenum">
              <a:rPr lang="en-US" smtClean="0"/>
              <a:pPr/>
              <a:t>6</a:t>
            </a:fld>
            <a:endParaRPr lang="en-US" dirty="0"/>
          </a:p>
        </p:txBody>
      </p:sp>
    </p:spTree>
    <p:extLst>
      <p:ext uri="{BB962C8B-B14F-4D97-AF65-F5344CB8AC3E}">
        <p14:creationId xmlns:p14="http://schemas.microsoft.com/office/powerpoint/2010/main" val="52835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6DDA-42B4-4132-BBCB-738B3ACAE9A8}"/>
              </a:ext>
            </a:extLst>
          </p:cNvPr>
          <p:cNvSpPr>
            <a:spLocks noGrp="1"/>
          </p:cNvSpPr>
          <p:nvPr>
            <p:ph type="title"/>
          </p:nvPr>
        </p:nvSpPr>
        <p:spPr/>
        <p:txBody>
          <a:bodyPr/>
          <a:lstStyle/>
          <a:p>
            <a:r>
              <a:rPr lang="en-US" dirty="0"/>
              <a:t>Penalties for Academic Dishonesty</a:t>
            </a:r>
          </a:p>
        </p:txBody>
      </p:sp>
      <p:sp>
        <p:nvSpPr>
          <p:cNvPr id="3" name="Text Placeholder 2">
            <a:extLst>
              <a:ext uri="{FF2B5EF4-FFF2-40B4-BE49-F238E27FC236}">
                <a16:creationId xmlns:a16="http://schemas.microsoft.com/office/drawing/2014/main" id="{264B2DA4-6D4A-4013-BA9A-56D242355D13}"/>
              </a:ext>
            </a:extLst>
          </p:cNvPr>
          <p:cNvSpPr>
            <a:spLocks noGrp="1"/>
          </p:cNvSpPr>
          <p:nvPr>
            <p:ph type="body" sz="quarter" idx="11"/>
          </p:nvPr>
        </p:nvSpPr>
        <p:spPr/>
        <p:txBody>
          <a:bodyPr/>
          <a:lstStyle/>
          <a:p>
            <a:r>
              <a:rPr lang="en-US" dirty="0"/>
              <a:t>Typical</a:t>
            </a:r>
          </a:p>
          <a:p>
            <a:pPr lvl="1"/>
            <a:r>
              <a:rPr lang="en-US" dirty="0"/>
              <a:t>1</a:t>
            </a:r>
            <a:r>
              <a:rPr lang="en-US" baseline="30000" dirty="0"/>
              <a:t>st</a:t>
            </a:r>
            <a:r>
              <a:rPr lang="en-US" dirty="0"/>
              <a:t> offense: Reduced grade or 0 on the assignment</a:t>
            </a:r>
          </a:p>
          <a:p>
            <a:pPr lvl="1"/>
            <a:r>
              <a:rPr lang="en-US" dirty="0"/>
              <a:t>2</a:t>
            </a:r>
            <a:r>
              <a:rPr lang="en-US" baseline="30000" dirty="0"/>
              <a:t>nd</a:t>
            </a:r>
            <a:r>
              <a:rPr lang="en-US" dirty="0"/>
              <a:t> offense: Failure on the course</a:t>
            </a:r>
          </a:p>
          <a:p>
            <a:r>
              <a:rPr lang="en-US" dirty="0"/>
              <a:t>Other possible penalties</a:t>
            </a:r>
          </a:p>
          <a:p>
            <a:pPr lvl="1"/>
            <a:r>
              <a:rPr lang="en-US" dirty="0"/>
              <a:t>Reduction in the final grade (in addition to a 0 for the assignment)</a:t>
            </a:r>
          </a:p>
          <a:p>
            <a:pPr lvl="1"/>
            <a:r>
              <a:rPr lang="en-US" dirty="0"/>
              <a:t>A non-</a:t>
            </a:r>
            <a:r>
              <a:rPr lang="en-US" dirty="0" err="1"/>
              <a:t>deletable</a:t>
            </a:r>
            <a:r>
              <a:rPr lang="en-US" dirty="0"/>
              <a:t> failing grade (can’t be deleted or overwritten by retaking the course)</a:t>
            </a:r>
          </a:p>
          <a:p>
            <a:pPr lvl="1"/>
            <a:r>
              <a:rPr lang="en-US" dirty="0"/>
              <a:t>Suspension or Expulsion from the University</a:t>
            </a:r>
          </a:p>
          <a:p>
            <a:pPr lvl="2"/>
            <a:r>
              <a:rPr lang="en-US" dirty="0"/>
              <a:t>Generally only for serious premeditated violations (like having someone else take an exam for you)</a:t>
            </a:r>
          </a:p>
          <a:p>
            <a:r>
              <a:rPr lang="en-US" dirty="0"/>
              <a:t>All offenses will also include an academic dishonesty report</a:t>
            </a:r>
          </a:p>
          <a:p>
            <a:pPr lvl="1"/>
            <a:r>
              <a:rPr lang="en-US" dirty="0"/>
              <a:t>Allows the Provost to track repeat offenses across different classes</a:t>
            </a:r>
          </a:p>
        </p:txBody>
      </p:sp>
      <p:sp>
        <p:nvSpPr>
          <p:cNvPr id="4" name="Slide Number Placeholder 3">
            <a:extLst>
              <a:ext uri="{FF2B5EF4-FFF2-40B4-BE49-F238E27FC236}">
                <a16:creationId xmlns:a16="http://schemas.microsoft.com/office/drawing/2014/main" id="{233E923F-F2CF-45C4-8545-9BEECD7A3F09}"/>
              </a:ext>
            </a:extLst>
          </p:cNvPr>
          <p:cNvSpPr>
            <a:spLocks noGrp="1"/>
          </p:cNvSpPr>
          <p:nvPr>
            <p:ph type="sldNum" sz="quarter" idx="12"/>
          </p:nvPr>
        </p:nvSpPr>
        <p:spPr/>
        <p:txBody>
          <a:bodyPr/>
          <a:lstStyle/>
          <a:p>
            <a:fld id="{0FA920F7-7227-4D6E-B7C6-AC05743CC8F3}" type="slidenum">
              <a:rPr lang="en-US" smtClean="0"/>
              <a:pPr/>
              <a:t>7</a:t>
            </a:fld>
            <a:endParaRPr lang="en-US" dirty="0"/>
          </a:p>
        </p:txBody>
      </p:sp>
    </p:spTree>
    <p:extLst>
      <p:ext uri="{BB962C8B-B14F-4D97-AF65-F5344CB8AC3E}">
        <p14:creationId xmlns:p14="http://schemas.microsoft.com/office/powerpoint/2010/main" val="10930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4CA2-B703-4A21-9CDE-DD6778A8763A}"/>
              </a:ext>
            </a:extLst>
          </p:cNvPr>
          <p:cNvSpPr>
            <a:spLocks noGrp="1"/>
          </p:cNvSpPr>
          <p:nvPr>
            <p:ph type="title"/>
          </p:nvPr>
        </p:nvSpPr>
        <p:spPr/>
        <p:txBody>
          <a:bodyPr/>
          <a:lstStyle/>
          <a:p>
            <a:r>
              <a:rPr lang="en-US" dirty="0"/>
              <a:t>Quote</a:t>
            </a:r>
          </a:p>
        </p:txBody>
      </p:sp>
      <p:sp>
        <p:nvSpPr>
          <p:cNvPr id="3" name="Text Placeholder 2">
            <a:extLst>
              <a:ext uri="{FF2B5EF4-FFF2-40B4-BE49-F238E27FC236}">
                <a16:creationId xmlns:a16="http://schemas.microsoft.com/office/drawing/2014/main" id="{F6C9BCDA-7CA7-40C8-93D2-1621CA974096}"/>
              </a:ext>
            </a:extLst>
          </p:cNvPr>
          <p:cNvSpPr>
            <a:spLocks noGrp="1"/>
          </p:cNvSpPr>
          <p:nvPr>
            <p:ph type="body" sz="quarter" idx="11"/>
          </p:nvPr>
        </p:nvSpPr>
        <p:spPr/>
        <p:txBody>
          <a:bodyPr/>
          <a:lstStyle/>
          <a:p>
            <a:pPr marL="0" indent="0">
              <a:buNone/>
            </a:pPr>
            <a:r>
              <a:rPr lang="en-US" dirty="0"/>
              <a:t>“If your hand or foot causes you to stumble, cut it off and throw it away.  It is better for you to enter life maimed or crippled than to have two hands or two feet and be thrown into eternal fire.”</a:t>
            </a:r>
          </a:p>
          <a:p>
            <a:pPr marL="0" indent="0" algn="r">
              <a:buNone/>
            </a:pPr>
            <a:r>
              <a:rPr lang="en-US" dirty="0"/>
              <a:t>Matthew 18:8</a:t>
            </a:r>
          </a:p>
          <a:p>
            <a:endParaRPr lang="en-US" dirty="0"/>
          </a:p>
          <a:p>
            <a:endParaRPr lang="en-US" dirty="0"/>
          </a:p>
          <a:p>
            <a:r>
              <a:rPr lang="en-US" dirty="0"/>
              <a:t>It is better for you to not be able to complete the work honestly than for you to cheat.</a:t>
            </a:r>
          </a:p>
        </p:txBody>
      </p:sp>
      <p:sp>
        <p:nvSpPr>
          <p:cNvPr id="4" name="Slide Number Placeholder 3">
            <a:extLst>
              <a:ext uri="{FF2B5EF4-FFF2-40B4-BE49-F238E27FC236}">
                <a16:creationId xmlns:a16="http://schemas.microsoft.com/office/drawing/2014/main" id="{7233459D-AED9-4EC2-8E0C-59721FB77205}"/>
              </a:ext>
            </a:extLst>
          </p:cNvPr>
          <p:cNvSpPr>
            <a:spLocks noGrp="1"/>
          </p:cNvSpPr>
          <p:nvPr>
            <p:ph type="sldNum" sz="quarter" idx="12"/>
          </p:nvPr>
        </p:nvSpPr>
        <p:spPr/>
        <p:txBody>
          <a:bodyPr/>
          <a:lstStyle/>
          <a:p>
            <a:fld id="{0FA920F7-7227-4D6E-B7C6-AC05743CC8F3}" type="slidenum">
              <a:rPr lang="en-US" smtClean="0"/>
              <a:pPr/>
              <a:t>8</a:t>
            </a:fld>
            <a:endParaRPr lang="en-US" dirty="0"/>
          </a:p>
        </p:txBody>
      </p:sp>
    </p:spTree>
    <p:extLst>
      <p:ext uri="{BB962C8B-B14F-4D97-AF65-F5344CB8AC3E}">
        <p14:creationId xmlns:p14="http://schemas.microsoft.com/office/powerpoint/2010/main" val="188088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DDD7-6448-4962-97DD-E2D413DA8AB4}"/>
              </a:ext>
            </a:extLst>
          </p:cNvPr>
          <p:cNvSpPr>
            <a:spLocks noGrp="1"/>
          </p:cNvSpPr>
          <p:nvPr>
            <p:ph type="title"/>
          </p:nvPr>
        </p:nvSpPr>
        <p:spPr/>
        <p:txBody>
          <a:bodyPr/>
          <a:lstStyle/>
          <a:p>
            <a:r>
              <a:rPr lang="en-US" dirty="0"/>
              <a:t>What </a:t>
            </a:r>
            <a:r>
              <a:rPr lang="en-US" i="1" dirty="0"/>
              <a:t>can</a:t>
            </a:r>
            <a:r>
              <a:rPr lang="en-US" dirty="0"/>
              <a:t> you do?</a:t>
            </a:r>
          </a:p>
        </p:txBody>
      </p:sp>
      <p:sp>
        <p:nvSpPr>
          <p:cNvPr id="3" name="Text Placeholder 2">
            <a:extLst>
              <a:ext uri="{FF2B5EF4-FFF2-40B4-BE49-F238E27FC236}">
                <a16:creationId xmlns:a16="http://schemas.microsoft.com/office/drawing/2014/main" id="{B24E44A1-72C4-4F91-8725-CE7DE364785C}"/>
              </a:ext>
            </a:extLst>
          </p:cNvPr>
          <p:cNvSpPr>
            <a:spLocks noGrp="1"/>
          </p:cNvSpPr>
          <p:nvPr>
            <p:ph type="body" sz="quarter" idx="11"/>
          </p:nvPr>
        </p:nvSpPr>
        <p:spPr/>
        <p:txBody>
          <a:bodyPr/>
          <a:lstStyle/>
          <a:p>
            <a:r>
              <a:rPr lang="en-US" dirty="0"/>
              <a:t>You are allowed to discuss strategies with each other</a:t>
            </a:r>
          </a:p>
          <a:p>
            <a:pPr lvl="1"/>
            <a:r>
              <a:rPr lang="en-US" dirty="0"/>
              <a:t>But </a:t>
            </a:r>
            <a:r>
              <a:rPr lang="en-US" i="1" dirty="0"/>
              <a:t>not</a:t>
            </a:r>
            <a:r>
              <a:rPr lang="en-US" dirty="0"/>
              <a:t> to copy code or diagrams that you collaboratively create</a:t>
            </a:r>
          </a:p>
          <a:p>
            <a:pPr lvl="1"/>
            <a:r>
              <a:rPr lang="en-US" dirty="0"/>
              <a:t>May be best to take a break between your discussion and implementing what you talked about</a:t>
            </a:r>
          </a:p>
          <a:p>
            <a:r>
              <a:rPr lang="en-US" dirty="0"/>
              <a:t>It is recommended that you talk about conceptual ideas with each other</a:t>
            </a:r>
          </a:p>
          <a:p>
            <a:pPr lvl="1"/>
            <a:r>
              <a:rPr lang="en-US" dirty="0"/>
              <a:t>What did we learn in class today?</a:t>
            </a:r>
          </a:p>
          <a:p>
            <a:pPr lvl="1"/>
            <a:r>
              <a:rPr lang="en-US" dirty="0"/>
              <a:t>What is this assignment asking us to do? (as opposed to “How do we do it?”)</a:t>
            </a:r>
          </a:p>
          <a:p>
            <a:r>
              <a:rPr lang="en-US" dirty="0"/>
              <a:t>If you have doubts, ask the instructor</a:t>
            </a:r>
          </a:p>
          <a:p>
            <a:pPr lvl="1"/>
            <a:r>
              <a:rPr lang="en-US" dirty="0"/>
              <a:t>Better to ask for permission than to beg forgiveness</a:t>
            </a:r>
          </a:p>
        </p:txBody>
      </p:sp>
      <p:sp>
        <p:nvSpPr>
          <p:cNvPr id="4" name="Slide Number Placeholder 3">
            <a:extLst>
              <a:ext uri="{FF2B5EF4-FFF2-40B4-BE49-F238E27FC236}">
                <a16:creationId xmlns:a16="http://schemas.microsoft.com/office/drawing/2014/main" id="{E04B963C-193C-47F0-9CAA-504C547B1A22}"/>
              </a:ext>
            </a:extLst>
          </p:cNvPr>
          <p:cNvSpPr>
            <a:spLocks noGrp="1"/>
          </p:cNvSpPr>
          <p:nvPr>
            <p:ph type="sldNum" sz="quarter" idx="12"/>
          </p:nvPr>
        </p:nvSpPr>
        <p:spPr/>
        <p:txBody>
          <a:bodyPr/>
          <a:lstStyle/>
          <a:p>
            <a:fld id="{0FA920F7-7227-4D6E-B7C6-AC05743CC8F3}" type="slidenum">
              <a:rPr lang="en-US" smtClean="0"/>
              <a:pPr/>
              <a:t>9</a:t>
            </a:fld>
            <a:endParaRPr lang="en-US" dirty="0"/>
          </a:p>
        </p:txBody>
      </p:sp>
    </p:spTree>
    <p:extLst>
      <p:ext uri="{BB962C8B-B14F-4D97-AF65-F5344CB8AC3E}">
        <p14:creationId xmlns:p14="http://schemas.microsoft.com/office/powerpoint/2010/main" val="1579263579"/>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new-template-academic.potx" id="{14BD037D-5701-4367-9443-43F3FD159F7A}" vid="{1EA14F1B-88DC-43A8-B88C-A9EB44FA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446</TotalTime>
  <Words>1188</Words>
  <Application>Microsoft Office PowerPoint</Application>
  <PresentationFormat>Custom</PresentationFormat>
  <Paragraphs>173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Consolas</vt:lpstr>
      <vt:lpstr>Times New Roman</vt:lpstr>
      <vt:lpstr>Verdana</vt:lpstr>
      <vt:lpstr>Blank</vt:lpstr>
      <vt:lpstr>Collaboration and Academic Integrity</vt:lpstr>
      <vt:lpstr>Outline</vt:lpstr>
      <vt:lpstr>Academic Integrity</vt:lpstr>
      <vt:lpstr>Academic Misconduct</vt:lpstr>
      <vt:lpstr>Why we care</vt:lpstr>
      <vt:lpstr>What Counts as academic dishonesty?</vt:lpstr>
      <vt:lpstr>Penalties for Academic Dishonesty</vt:lpstr>
      <vt:lpstr>Quote</vt:lpstr>
      <vt:lpstr>What can you do?</vt:lpstr>
      <vt:lpstr>Version Control</vt:lpstr>
      <vt:lpstr>The bad way</vt:lpstr>
      <vt:lpstr>The bad way</vt:lpstr>
      <vt:lpstr>GitHub</vt:lpstr>
      <vt:lpstr>XKCD on Git</vt:lpstr>
      <vt:lpstr>Creating a repository</vt:lpstr>
      <vt:lpstr>Private Repositories</vt:lpstr>
      <vt:lpstr>Cloning an existing repository</vt:lpstr>
      <vt:lpstr>Initializing a New Repository</vt:lpstr>
      <vt:lpstr>Setup your username and email</vt:lpstr>
      <vt:lpstr>Add a new or modified file to the index</vt:lpstr>
      <vt:lpstr>Hidden Files</vt:lpstr>
      <vt:lpstr>Commit Changes</vt:lpstr>
      <vt:lpstr>See recent changes</vt:lpstr>
      <vt:lpstr>Homework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Umass Lowell</dc:title>
  <dc:creator>Lyon1, Stephanie</dc:creator>
  <cp:lastModifiedBy>James Daly</cp:lastModifiedBy>
  <cp:revision>22</cp:revision>
  <cp:lastPrinted>2015-05-01T18:07:17Z</cp:lastPrinted>
  <dcterms:created xsi:type="dcterms:W3CDTF">2018-02-21T14:10:40Z</dcterms:created>
  <dcterms:modified xsi:type="dcterms:W3CDTF">2020-09-08T12:54:51Z</dcterms:modified>
</cp:coreProperties>
</file>