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92" r:id="rId3"/>
    <p:sldId id="293" r:id="rId4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Wellness and Self-Care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i="1" dirty="0"/>
              <a:t>private</a:t>
            </a:r>
            <a:r>
              <a:rPr lang="en-US" dirty="0"/>
              <a:t> GitHub repository</a:t>
            </a:r>
          </a:p>
          <a:p>
            <a:pPr lvl="1"/>
            <a:r>
              <a:rPr lang="en-US" dirty="0"/>
              <a:t>Create a directory for your Computing I (or other programming) class</a:t>
            </a:r>
          </a:p>
          <a:p>
            <a:pPr lvl="1"/>
            <a:r>
              <a:rPr lang="en-US" dirty="0"/>
              <a:t>Add me (</a:t>
            </a:r>
            <a:r>
              <a:rPr lang="en-US" dirty="0" err="1"/>
              <a:t>jdalyuml</a:t>
            </a:r>
            <a:r>
              <a:rPr lang="en-US" dirty="0"/>
              <a:t>) as a collaborator</a:t>
            </a:r>
          </a:p>
          <a:p>
            <a:pPr lvl="1"/>
            <a:r>
              <a:rPr lang="en-US" dirty="0"/>
              <a:t>Submit a link to the repository on Blackboard</a:t>
            </a:r>
          </a:p>
          <a:p>
            <a:pPr lvl="1"/>
            <a:endParaRPr lang="en-US" dirty="0"/>
          </a:p>
          <a:p>
            <a:r>
              <a:rPr lang="en-US" dirty="0"/>
              <a:t>Due Wednesday, September 16 at 5pm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articles</a:t>
            </a:r>
          </a:p>
          <a:p>
            <a:pPr lvl="1"/>
            <a:r>
              <a:rPr lang="en-US" i="1" dirty="0"/>
              <a:t>APIs, Standards, and Enabling Infrastructure </a:t>
            </a:r>
            <a:r>
              <a:rPr lang="en-US" dirty="0"/>
              <a:t>by Vinton Cerf</a:t>
            </a:r>
          </a:p>
          <a:p>
            <a:pPr lvl="1"/>
            <a:r>
              <a:rPr lang="en-US" i="1" dirty="0"/>
              <a:t>No Silver Bullet – Essence and Accident in Software Engineering </a:t>
            </a:r>
            <a:r>
              <a:rPr lang="en-US" dirty="0"/>
              <a:t>by Fred Brooks</a:t>
            </a:r>
          </a:p>
          <a:p>
            <a:r>
              <a:rPr lang="en-US" dirty="0"/>
              <a:t>Write a response to the articles</a:t>
            </a:r>
          </a:p>
          <a:p>
            <a:r>
              <a:rPr lang="en-US" dirty="0"/>
              <a:t>We will discuss the articles next week</a:t>
            </a:r>
          </a:p>
          <a:p>
            <a:r>
              <a:rPr lang="en-US" dirty="0"/>
              <a:t>Due Wednesday, September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</TotalTime>
  <Words>100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Blank</vt:lpstr>
      <vt:lpstr>Wellness and Self-Care</vt:lpstr>
      <vt:lpstr>Homework 1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24</cp:revision>
  <cp:lastPrinted>2015-05-01T18:07:17Z</cp:lastPrinted>
  <dcterms:created xsi:type="dcterms:W3CDTF">2018-02-21T14:10:40Z</dcterms:created>
  <dcterms:modified xsi:type="dcterms:W3CDTF">2020-09-16T17:56:38Z</dcterms:modified>
</cp:coreProperties>
</file>