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93" r:id="rId3"/>
    <p:sldId id="294" r:id="rId4"/>
    <p:sldId id="295" r:id="rId5"/>
    <p:sldId id="296" r:id="rId6"/>
    <p:sldId id="297" r:id="rId7"/>
    <p:sldId id="298" r:id="rId8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90" d="100"/>
          <a:sy n="90" d="100"/>
        </p:scale>
        <p:origin x="114" y="366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Foundations of Computer Science</a:t>
            </a:r>
            <a:br>
              <a:rPr lang="en-US" dirty="0"/>
            </a:br>
            <a:r>
              <a:rPr lang="en-US" dirty="0"/>
              <a:t>Discussions on the Discipline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20D-07EA-42ED-AA39-86264AF2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5E63-7761-45D0-8B53-B90A6168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 two articles</a:t>
            </a:r>
          </a:p>
          <a:p>
            <a:pPr lvl="1"/>
            <a:r>
              <a:rPr lang="en-US" i="1" dirty="0"/>
              <a:t>APIs, Standards, and Enabling Infrastructure </a:t>
            </a:r>
            <a:r>
              <a:rPr lang="en-US" dirty="0"/>
              <a:t>by Vinton Cerf</a:t>
            </a:r>
          </a:p>
          <a:p>
            <a:pPr lvl="1"/>
            <a:r>
              <a:rPr lang="en-US" i="1" dirty="0"/>
              <a:t>No Silver Bullet – Essence and Accident in Software Engineering </a:t>
            </a:r>
            <a:r>
              <a:rPr lang="en-US" dirty="0"/>
              <a:t>by Fred Brooks</a:t>
            </a:r>
          </a:p>
          <a:p>
            <a:r>
              <a:rPr lang="en-US" dirty="0"/>
              <a:t>Write a response to the articles</a:t>
            </a:r>
          </a:p>
          <a:p>
            <a:r>
              <a:rPr lang="en-US" dirty="0"/>
              <a:t>We will discuss the articles next week</a:t>
            </a:r>
          </a:p>
          <a:p>
            <a:r>
              <a:rPr lang="en-US" dirty="0"/>
              <a:t>Due Wednesday, September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9F7A-E5FC-4B9B-9F3F-D964BF1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7F43-3AF9-4FB8-B501-FC0FD054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85F7-694C-4C69-AE66-0B88E5CD77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Are there questions about any of the terminology used in the articles?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72ABE-B426-4D2B-8651-86E68EA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5431-4FBC-41A0-9293-C10DCB4F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Groups,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A178-451A-4962-AE42-B9343CEC5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Talk about the papers</a:t>
            </a:r>
          </a:p>
          <a:p>
            <a:r>
              <a:rPr lang="en-US" dirty="0"/>
              <a:t>What surprised you about them?</a:t>
            </a:r>
          </a:p>
          <a:p>
            <a:r>
              <a:rPr lang="en-US" dirty="0"/>
              <a:t>Is there anything you didn’t understand?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EB7A4-AEC9-4716-9191-A78ABAB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9C2-DA3E-4C06-9295-7ECF7DC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Groups,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4A67-FDB0-4BFB-8FF3-8BE17C1C2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do you think the hardest parts are of working on a large project?</a:t>
            </a:r>
          </a:p>
          <a:p>
            <a:pPr lvl="1"/>
            <a:r>
              <a:rPr lang="en-US" dirty="0"/>
              <a:t>Is this different then working on a smaller project?</a:t>
            </a:r>
          </a:p>
          <a:p>
            <a:r>
              <a:rPr lang="en-US" dirty="0"/>
              <a:t>What tools would make these hard parts easier?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214F1-492B-41C4-8768-8B17812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701-F2E0-459A-9CFE-4EDE67D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9A2C-FFFA-4FD3-A07A-862011EFB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prior programming experience do you have?</a:t>
            </a:r>
          </a:p>
          <a:p>
            <a:pPr lvl="1"/>
            <a:r>
              <a:rPr lang="en-US" dirty="0"/>
              <a:t>Brand new to it / No experience</a:t>
            </a:r>
          </a:p>
          <a:p>
            <a:pPr lvl="1"/>
            <a:r>
              <a:rPr lang="en-US" dirty="0"/>
              <a:t>C or C++ (before coming to UML / Not in Computing I)</a:t>
            </a:r>
          </a:p>
          <a:p>
            <a:pPr lvl="1"/>
            <a:r>
              <a:rPr lang="en-US" dirty="0"/>
              <a:t>Java or C#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Visual Basic</a:t>
            </a:r>
          </a:p>
          <a:p>
            <a:pPr lvl="1"/>
            <a:r>
              <a:rPr lang="en-US" dirty="0"/>
              <a:t>Lisp, ML, or other functional programming language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50E7-6D49-458B-87D9-5B395AE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B75C-CD30-4592-87D8-0AAD9232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6ABD8-5BAD-4D4E-AD67-402AA7234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different between different programming languages?</a:t>
            </a:r>
          </a:p>
          <a:p>
            <a:pPr lvl="1"/>
            <a:r>
              <a:rPr lang="en-US" dirty="0"/>
              <a:t>What is easier?</a:t>
            </a:r>
          </a:p>
          <a:p>
            <a:pPr lvl="1"/>
            <a:r>
              <a:rPr lang="en-US" dirty="0"/>
              <a:t>What is harder?</a:t>
            </a:r>
          </a:p>
          <a:p>
            <a:pPr lvl="1"/>
            <a:r>
              <a:rPr lang="en-US" dirty="0"/>
              <a:t>Do you need to change the way that you think?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AA0B2-D059-41E9-A594-E74DAC25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333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747</TotalTime>
  <Words>225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Verdana</vt:lpstr>
      <vt:lpstr>Blank</vt:lpstr>
      <vt:lpstr>Foundations of Computer Science Discussions on the Discipline</vt:lpstr>
      <vt:lpstr>Homework 2</vt:lpstr>
      <vt:lpstr>Questions?</vt:lpstr>
      <vt:lpstr>Breakout Groups, part 1</vt:lpstr>
      <vt:lpstr>Breakout Groups, Part 2</vt:lpstr>
      <vt:lpstr>Poll</vt:lpstr>
      <vt:lpstr>Breakout Groups –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30</cp:revision>
  <cp:lastPrinted>2015-05-01T18:07:17Z</cp:lastPrinted>
  <dcterms:created xsi:type="dcterms:W3CDTF">2018-02-21T14:10:40Z</dcterms:created>
  <dcterms:modified xsi:type="dcterms:W3CDTF">2020-09-15T18:13:58Z</dcterms:modified>
</cp:coreProperties>
</file>