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64" r:id="rId2"/>
    <p:sldId id="294" r:id="rId3"/>
    <p:sldId id="295" r:id="rId4"/>
  </p:sldIdLst>
  <p:sldSz cx="12161838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F3"/>
    <a:srgbClr val="006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 autoAdjust="0"/>
    <p:restoredTop sz="94674" autoAdjust="0"/>
  </p:normalViewPr>
  <p:slideViewPr>
    <p:cSldViewPr>
      <p:cViewPr varScale="1">
        <p:scale>
          <a:sx n="114" d="100"/>
          <a:sy n="114" d="100"/>
        </p:scale>
        <p:origin x="528" y="102"/>
      </p:cViewPr>
      <p:guideLst>
        <p:guide orient="horz" pos="2160"/>
        <p:guide pos="2880"/>
        <p:guide pos="3831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468" y="-10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r">
              <a:defRPr sz="1200"/>
            </a:lvl1pPr>
          </a:lstStyle>
          <a:p>
            <a:fld id="{C94BF1D3-5036-4D1A-A3B2-025E6980F66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r">
              <a:defRPr sz="1200"/>
            </a:lvl1pPr>
          </a:lstStyle>
          <a:p>
            <a:fld id="{8ADFC4BF-3D8E-45B9-B82B-E6BFDBB8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r">
              <a:defRPr sz="1200"/>
            </a:lvl1pPr>
          </a:lstStyle>
          <a:p>
            <a:fld id="{FD852303-BCF1-4F7F-83D3-C9EE5BF074C9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698500"/>
            <a:ext cx="618807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8" tIns="46654" rIns="93308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08" tIns="46654" rIns="93308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r">
              <a:defRPr sz="1200"/>
            </a:lvl1pPr>
          </a:lstStyle>
          <a:p>
            <a:fld id="{7D1D0D58-25A6-4377-805A-97D57715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2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22860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itle + Sub Titl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19812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3581400"/>
            <a:ext cx="7162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18319" y="34869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eader + Sub Heade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F60988D-929E-44D9-88A2-7F58190E4E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919" y="1752600"/>
            <a:ext cx="62484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096204F-6257-414C-A0D9-252F5529F5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9861574-1295-4C59-9A15-38FC1455C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14519" y="152400"/>
            <a:ext cx="3201194" cy="914400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22458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w/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46919" y="1143000"/>
            <a:ext cx="106680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1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95119" y="11247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4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+ Sub Header on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D875B717-1786-403F-8150-BFA5166F63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01F18E-099C-4551-B21E-64440635C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519" y="228600"/>
            <a:ext cx="3200400" cy="838200"/>
          </a:xfrm>
          <a:prstGeom prst="rect">
            <a:avLst/>
          </a:prstGeom>
        </p:spPr>
        <p:txBody>
          <a:bodyPr anchor="b"/>
          <a:lstStyle>
            <a:lvl1pPr algn="r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107A9E-A4E5-4DB0-A83A-DC48D8A86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8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and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66319" y="1828800"/>
            <a:ext cx="3505201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-15081" y="1752600"/>
            <a:ext cx="3399632" cy="3429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65919" y="304800"/>
            <a:ext cx="5257800" cy="1295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66319" y="2438400"/>
            <a:ext cx="3505200" cy="2667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4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294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440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58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8092" y="990600"/>
            <a:ext cx="10945654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119" y="9723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752600"/>
            <a:ext cx="5410200" cy="45720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752600"/>
            <a:ext cx="54102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143000"/>
            <a:ext cx="5410200" cy="51816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143000"/>
            <a:ext cx="5410200" cy="51816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7003" y="5901071"/>
            <a:ext cx="91130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rgbClr val="00C0F3"/>
                </a:solidFill>
              </a:defRPr>
            </a:lvl1pPr>
          </a:lstStyle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2" r:id="rId3"/>
    <p:sldLayoutId id="2147483677" r:id="rId4"/>
    <p:sldLayoutId id="2147483683" r:id="rId5"/>
    <p:sldLayoutId id="2147483680" r:id="rId6"/>
    <p:sldLayoutId id="2147483661" r:id="rId7"/>
    <p:sldLayoutId id="2147483666" r:id="rId8"/>
    <p:sldLayoutId id="2147483681" r:id="rId9"/>
  </p:sldLayoutIdLst>
  <p:hf hdr="0" ft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2119" y="1981200"/>
            <a:ext cx="8305800" cy="1447799"/>
          </a:xfrm>
        </p:spPr>
        <p:txBody>
          <a:bodyPr/>
          <a:lstStyle/>
          <a:p>
            <a:r>
              <a:rPr lang="en-US" dirty="0"/>
              <a:t>Women and Minorities in CS</a:t>
            </a:r>
            <a:br>
              <a:rPr lang="en-US" dirty="0"/>
            </a:br>
            <a:r>
              <a:rPr lang="en-US" dirty="0"/>
              <a:t>Representation, Equality, and Allyship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Science First Year Seminar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5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E84B-4CCC-4BB6-A6E4-697362D8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Speaker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A7E41-7E30-422B-B2C7-5CE4545FED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Shabnam Smith</a:t>
            </a:r>
          </a:p>
          <a:p>
            <a:pPr lvl="1"/>
            <a:r>
              <a:rPr lang="en-US" dirty="0"/>
              <a:t>BAE Systems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5BC83-70D8-4978-97DB-4C03306D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6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845B-97FF-4197-A137-8F6EDF86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2A8D-3059-4BEB-B941-C17EECE686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would help get others interested in CS?</a:t>
            </a:r>
          </a:p>
          <a:p>
            <a:r>
              <a:rPr lang="en-US" dirty="0"/>
              <a:t>What can you do to help encourage others to stay?</a:t>
            </a:r>
          </a:p>
          <a:p>
            <a:r>
              <a:rPr lang="en-US" dirty="0"/>
              <a:t>What can your instructors do to make it more inclusive?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619DC-B282-4B88-8D77-9E35B80B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7375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new-template-academic.potx" id="{14BD037D-5701-4367-9443-43F3FD159F7A}" vid="{1EA14F1B-88DC-43A8-B88C-A9EB44FA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556</TotalTime>
  <Words>58</Words>
  <Application>Microsoft Office PowerPoint</Application>
  <PresentationFormat>Custom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Times New Roman</vt:lpstr>
      <vt:lpstr>Verdana</vt:lpstr>
      <vt:lpstr>Blank</vt:lpstr>
      <vt:lpstr>Women and Minorities in CS Representation, Equality, and Allyship</vt:lpstr>
      <vt:lpstr>Guest Speaker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Lowell</dc:title>
  <dc:creator>Lyon1, Stephanie</dc:creator>
  <cp:lastModifiedBy>James Daly</cp:lastModifiedBy>
  <cp:revision>34</cp:revision>
  <cp:lastPrinted>2015-05-01T18:07:17Z</cp:lastPrinted>
  <dcterms:created xsi:type="dcterms:W3CDTF">2018-02-21T14:10:40Z</dcterms:created>
  <dcterms:modified xsi:type="dcterms:W3CDTF">2020-11-12T18:20:13Z</dcterms:modified>
</cp:coreProperties>
</file>