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4" r:id="rId2"/>
    <p:sldId id="293" r:id="rId3"/>
    <p:sldId id="294" r:id="rId4"/>
    <p:sldId id="295" r:id="rId5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Innovation-Entrepreneurship/DifferenceMaker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 err="1"/>
              <a:t>DifferenceMaker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sections from </a:t>
            </a:r>
            <a:r>
              <a:rPr lang="en-US" i="1" dirty="0"/>
              <a:t>the Pragmatic Programmer</a:t>
            </a:r>
            <a:endParaRPr lang="en-US" dirty="0"/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Don’t Outrun Your Headlights</a:t>
            </a:r>
          </a:p>
          <a:p>
            <a:r>
              <a:rPr lang="en-US" dirty="0"/>
              <a:t>Write a response to the articles</a:t>
            </a:r>
          </a:p>
          <a:p>
            <a:pPr lvl="1"/>
            <a:r>
              <a:rPr lang="en-US" dirty="0"/>
              <a:t>Think about your own programming style</a:t>
            </a:r>
          </a:p>
          <a:p>
            <a:r>
              <a:rPr lang="en-US" dirty="0"/>
              <a:t>Due Wednesday, October 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84B-4CCC-4BB6-A6E4-697362D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E41-7E30-422B-B2C7-5CE4545FE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DifferenceMaker</a:t>
            </a:r>
            <a:endParaRPr lang="en-US" dirty="0"/>
          </a:p>
          <a:p>
            <a:pPr lvl="1"/>
            <a:r>
              <a:rPr lang="en-US" dirty="0"/>
              <a:t>Tom Wilkes</a:t>
            </a:r>
          </a:p>
          <a:p>
            <a:pPr lvl="1"/>
            <a:r>
              <a:rPr lang="en-US" dirty="0" err="1"/>
              <a:t>Yeaharne</a:t>
            </a:r>
            <a:r>
              <a:rPr lang="en-US" dirty="0"/>
              <a:t> </a:t>
            </a:r>
            <a:r>
              <a:rPr lang="en-US" dirty="0" err="1"/>
              <a:t>Hout</a:t>
            </a:r>
            <a:endParaRPr lang="en-US" dirty="0"/>
          </a:p>
          <a:p>
            <a:pPr lvl="1"/>
            <a:r>
              <a:rPr lang="en-US" dirty="0"/>
              <a:t>Adam Basma</a:t>
            </a:r>
          </a:p>
          <a:p>
            <a:pPr lvl="1"/>
            <a:r>
              <a:rPr lang="en-US" dirty="0"/>
              <a:t>Holly </a:t>
            </a:r>
            <a:r>
              <a:rPr lang="en-US" dirty="0" err="1"/>
              <a:t>Buttler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https://www.uml.edu/Innovation-Entrepreneurship/DifferenceMaker/</a:t>
            </a:r>
            <a:endParaRPr lang="en-US" dirty="0"/>
          </a:p>
          <a:p>
            <a:r>
              <a:rPr lang="en-US" dirty="0"/>
              <a:t>They have an idea hack event Tues, Nov 10 at 5:30pm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BC83-70D8-4978-97DB-4C03306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62FC-6E63-42D9-8821-73E18DF0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Pragmatic Programmer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1DF8-164D-4188-84F2-1A069604A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often do you repeat yourself?</a:t>
            </a:r>
          </a:p>
          <a:p>
            <a:r>
              <a:rPr lang="en-US" dirty="0"/>
              <a:t>How often do you run your code?</a:t>
            </a:r>
          </a:p>
          <a:p>
            <a:r>
              <a:rPr lang="en-US" dirty="0"/>
              <a:t>Do you ever bite off too much at once?</a:t>
            </a:r>
          </a:p>
          <a:p>
            <a:r>
              <a:rPr lang="en-US" dirty="0"/>
              <a:t>Is there anything about your programming style that you would change?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1471-520A-448C-9488-D926E54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48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525</TotalTime>
  <Words>120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Verdana</vt:lpstr>
      <vt:lpstr>Blank</vt:lpstr>
      <vt:lpstr>DifferenceMaker</vt:lpstr>
      <vt:lpstr>Homework 4</vt:lpstr>
      <vt:lpstr>Guest Speaker</vt:lpstr>
      <vt:lpstr>The Pragmatic Programmer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30</cp:revision>
  <cp:lastPrinted>2015-05-01T18:07:17Z</cp:lastPrinted>
  <dcterms:created xsi:type="dcterms:W3CDTF">2018-02-21T14:10:40Z</dcterms:created>
  <dcterms:modified xsi:type="dcterms:W3CDTF">2020-10-27T12:34:58Z</dcterms:modified>
</cp:coreProperties>
</file>