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9d87a4f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9d87a4f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9d87a4ff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9d87a4ff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9d87a4f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9d87a4f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9d87a4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9d87a4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d87a4f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d87a4f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9d87a4ff_1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9d87a4ff_1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d87a4ff_1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9d87a4ff_1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9d87a4ff_1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e9d87a4ff_1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36400" y="3032200"/>
            <a:ext cx="7490400" cy="157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AUTOLAYOUT_2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2">
  <p:cSld name="AUTOLAYOUT_3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3">
  <p:cSld name="AUTOLAYOUT_4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4">
  <p:cSld name="AUTOLAYOUT_5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6">
  <p:cSld name="AUTOLAYOUT_7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cap="flat" cmpd="thinThick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5">
  <p:cSld name="AUTOLAYOUT_8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 rotWithShape="1">
          <a:blip r:embed="rId3">
            <a:alphaModFix amt="90000"/>
          </a:blip>
          <a:srcRect b="7855" l="0" r="0" t="7855"/>
          <a:stretch/>
        </p:blipFill>
        <p:spPr>
          <a:xfrm>
            <a:off x="0" y="0"/>
            <a:ext cx="3054585" cy="2574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20"/>
          <p:cNvPicPr preferRelativeResize="0"/>
          <p:nvPr/>
        </p:nvPicPr>
        <p:blipFill rotWithShape="1">
          <a:blip r:embed="rId4">
            <a:alphaModFix amt="85000"/>
          </a:blip>
          <a:srcRect b="7855" l="0" r="0" t="7855"/>
          <a:stretch/>
        </p:blipFill>
        <p:spPr>
          <a:xfrm>
            <a:off x="3054592" y="0"/>
            <a:ext cx="3054592" cy="257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5">
            <a:alphaModFix amt="90000"/>
          </a:blip>
          <a:srcRect b="7576" l="0" r="0" t="7584"/>
          <a:stretch/>
        </p:blipFill>
        <p:spPr>
          <a:xfrm>
            <a:off x="6109175" y="0"/>
            <a:ext cx="3034825" cy="257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20"/>
          <p:cNvSpPr txBox="1"/>
          <p:nvPr>
            <p:ph type="title"/>
          </p:nvPr>
        </p:nvSpPr>
        <p:spPr>
          <a:xfrm>
            <a:off x="836400" y="3032200"/>
            <a:ext cx="7490400" cy="1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un bot interactivo con Telegram, Arduino,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Conceptos.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Como crear un bot.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Configuración y circuito.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Creado funciones.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bot?</a:t>
            </a:r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400" y="976900"/>
            <a:ext cx="4578025" cy="32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Librerías</a:t>
            </a:r>
            <a:r>
              <a:rPr lang="es"/>
              <a:t> necesarias: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Telepot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Serial</a:t>
            </a:r>
            <a:endParaRPr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pyTelegramBotAPI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Creemos un bot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15267" l="0" r="0" t="15274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del circuito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0" l="11287" r="11295" t="0"/>
          <a:stretch/>
        </p:blipFill>
        <p:spPr>
          <a:xfrm>
            <a:off x="673800" y="539250"/>
            <a:ext cx="7796400" cy="40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y funciones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