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Slips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Websmith</a:t>
            </a:r>
            <a:r>
              <a:rPr lang="en-US" dirty="0" smtClean="0"/>
              <a:t>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4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Paper Phone Slip</a:t>
            </a:r>
          </a:p>
          <a:p>
            <a:r>
              <a:rPr lang="en-US" dirty="0" smtClean="0"/>
              <a:t>Inconvenient</a:t>
            </a:r>
          </a:p>
          <a:p>
            <a:r>
              <a:rPr lang="en-US" dirty="0" smtClean="0"/>
              <a:t>Maybe forgotten</a:t>
            </a:r>
          </a:p>
          <a:p>
            <a:r>
              <a:rPr lang="en-US" dirty="0" smtClean="0"/>
              <a:t>Instance access???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06" y="2797969"/>
            <a:ext cx="2886075" cy="2676525"/>
          </a:xfrm>
        </p:spPr>
      </p:pic>
    </p:spTree>
    <p:extLst>
      <p:ext uri="{BB962C8B-B14F-4D97-AF65-F5344CB8AC3E}">
        <p14:creationId xmlns:p14="http://schemas.microsoft.com/office/powerpoint/2010/main" val="386048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Message Slips Application is a web app providing a unique, convenient, and organized way to keep track with incoming messages and call backs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Convenience</a:t>
            </a:r>
          </a:p>
          <a:p>
            <a:pPr lvl="1"/>
            <a:r>
              <a:rPr lang="en-US" dirty="0" smtClean="0"/>
              <a:t>Instant access to messages</a:t>
            </a:r>
          </a:p>
          <a:p>
            <a:pPr lvl="1"/>
            <a:r>
              <a:rPr lang="en-US" dirty="0" smtClean="0"/>
              <a:t>Time Management</a:t>
            </a:r>
          </a:p>
          <a:p>
            <a:r>
              <a:rPr lang="en-US" dirty="0" smtClean="0"/>
              <a:t>Target Audience: WSG Staff</a:t>
            </a:r>
          </a:p>
          <a:p>
            <a:r>
              <a:rPr lang="en-US" dirty="0" smtClean="0"/>
              <a:t>10-weeks project</a:t>
            </a:r>
          </a:p>
          <a:p>
            <a:r>
              <a:rPr lang="en-US" dirty="0" smtClean="0"/>
              <a:t>ASP.NET MVC, C#, HTML5, JavaScript, and </a:t>
            </a:r>
            <a:r>
              <a:rPr lang="en-US" dirty="0" err="1" smtClean="0"/>
              <a:t>mySQ</a:t>
            </a:r>
            <a:r>
              <a:rPr lang="en-US" dirty="0" err="1"/>
              <a:t>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001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3-4 pages including Login, Message, Dashboard, and Setting</a:t>
            </a:r>
          </a:p>
          <a:p>
            <a:r>
              <a:rPr lang="en-US" dirty="0" smtClean="0"/>
              <a:t>Functionalities (Use Case)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Logout</a:t>
            </a:r>
          </a:p>
          <a:p>
            <a:pPr lvl="1"/>
            <a:r>
              <a:rPr lang="en-US" dirty="0" smtClean="0"/>
              <a:t>Call Back Task</a:t>
            </a:r>
          </a:p>
          <a:p>
            <a:pPr lvl="1"/>
            <a:r>
              <a:rPr lang="en-US" dirty="0" smtClean="0"/>
              <a:t>Dashboard of Task</a:t>
            </a:r>
          </a:p>
          <a:p>
            <a:pPr lvl="1"/>
            <a:r>
              <a:rPr lang="en-US" dirty="0" smtClean="0"/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1139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application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Back-end: User information</a:t>
            </a:r>
            <a:endParaRPr lang="en-US" dirty="0"/>
          </a:p>
          <a:p>
            <a:r>
              <a:rPr lang="en-US" dirty="0" smtClean="0"/>
              <a:t>Front-end: Functionalities and GUI</a:t>
            </a:r>
          </a:p>
          <a:p>
            <a:r>
              <a:rPr lang="en-US" dirty="0" smtClean="0"/>
              <a:t>Testing: Testing at each stage</a:t>
            </a:r>
          </a:p>
          <a:p>
            <a:pPr lvl="1"/>
            <a:r>
              <a:rPr lang="en-US" dirty="0" smtClean="0"/>
              <a:t>Access Control – Login</a:t>
            </a:r>
          </a:p>
          <a:p>
            <a:pPr lvl="1"/>
            <a:r>
              <a:rPr lang="en-US" dirty="0" smtClean="0"/>
              <a:t>Message Functionality – Stored message and </a:t>
            </a:r>
            <a:r>
              <a:rPr lang="en-US" dirty="0" err="1" smtClean="0"/>
              <a:t>infomation</a:t>
            </a:r>
            <a:r>
              <a:rPr lang="en-US" dirty="0" smtClean="0"/>
              <a:t> into database</a:t>
            </a:r>
          </a:p>
          <a:p>
            <a:pPr lvl="1"/>
            <a:r>
              <a:rPr lang="en-US" dirty="0" smtClean="0"/>
              <a:t>User Functionality – Add, Delete (Done), and Edit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414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118</TotalTime>
  <Words>146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Message Slips Application</vt:lpstr>
      <vt:lpstr>What is the problem?</vt:lpstr>
      <vt:lpstr>Introduction</vt:lpstr>
      <vt:lpstr>Overview of the application</vt:lpstr>
      <vt:lpstr>Overview of the application cont’d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Slips Application</dc:title>
  <dc:creator>JDang</dc:creator>
  <cp:lastModifiedBy>JDang</cp:lastModifiedBy>
  <cp:revision>23</cp:revision>
  <dcterms:created xsi:type="dcterms:W3CDTF">2015-05-12T02:07:12Z</dcterms:created>
  <dcterms:modified xsi:type="dcterms:W3CDTF">2015-05-12T04:06:00Z</dcterms:modified>
</cp:coreProperties>
</file>