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A7D-9B57-0587-4EDF-21509950F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34588-72AA-B6A7-A51C-3912C2C4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4581-114C-6ECB-E947-BBC15171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50A4-4D51-42C2-F399-010EB25D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0AF0-AEA3-9B73-FD25-A80438FC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3EE4-F7EB-4B4D-9A91-5FEC020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290C-84B9-C219-3677-B3F029BE4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D19A-1614-BAD0-9718-1C5E614F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8581-9202-D35B-370E-FEC8A320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7A24-2F67-B210-BE0E-5F0D8E04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02A34-545A-AA52-D9CF-D50679B60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54029-F38C-E485-D799-EDFF49F2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D9B4-73E5-2DFF-82CF-41AA124F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027-C4FF-A27B-4A74-03C4A20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21FA-317B-6125-E709-3C4588E1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7605-2EF8-EEAF-69E0-4F7FEA4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60A0-38A4-C8CE-1A46-2A975006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8387-CB22-FC47-A4C1-0DC39062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AFDF-788F-2EE0-E0D9-74B0325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65EE-FF88-1B89-10EC-F71C8473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5E88-471F-3220-BC84-BE90C33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4B6B-BBD7-6ADD-4363-CF0A449C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915B-3058-39D7-4E98-B793359D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29F7-4ED8-4663-8E17-C0C1A7D4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D2A3-7EDF-4CFE-2CD8-BA3F44A7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1B84-8747-BE57-F8C7-FF24FBFC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23F2-813C-EB22-6C3E-27281A658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C0A23-BF5F-F754-337D-995CF6A4F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B0C9-5C55-A746-BDE9-C75DEDB1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9F49D-7CE4-6382-7283-8828EDE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D1E6-3838-8B44-DCCA-74938590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B790-B164-DAAF-ACF1-CC7AD91A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0CA7-5960-C01C-ACB2-E0C8EB49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DE72-CF0F-6F32-9A09-809111EE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57629-C1B1-746F-AC3B-B4C18A5D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17B07-00EE-E2D0-159B-BFFB267E7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D24B9-6C16-2386-3CEF-A2AEAD66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A28F3-8E58-0B5A-8FA8-7B4CCF46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41AA4-2AB2-8ABC-0F11-E8B047E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EB72-F7E6-A2BD-0505-E43AE05A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BBAB8-CBB4-A1B2-3CBE-43E848CC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25B0-A5C2-7BB1-B8BF-651C466B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F0CAD-7EF0-A554-6F8F-DDA36E1F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1FA85-47DC-FEDF-1B4C-F0CD5E70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F0EEB-ED7A-C643-5FDB-43443E1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AC617-BF6A-24AD-5D25-E5E385C9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72A9-A54C-A4B3-583C-C74A0418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B6CC-4E55-6C76-9D7E-7F04E1E1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6E19-968F-1348-3E3F-D231A599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44C7-A521-D2DB-34FD-5B72E98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5618-E5FA-5D7D-87F9-2E350D43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642B-9C66-F3BD-CBE7-0DDD9CAA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B1D0-E5B0-6A29-DAE1-F8E2471C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506CB-9D5A-A2BD-C92A-1D65F6B6B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8A667-FC9B-1FE8-66D0-80D0167C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35997-3399-2D4B-9E29-BDF1F32A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FCBE1-2301-C714-3AF5-1CE073A9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562B-DCAD-CB0D-ED66-40C1BE11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AA3FB-4B1D-5B41-B1AE-C6E8CF97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98FA-DB3D-166C-846C-8C71AF91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BE39-7DEB-8E24-29D9-3C1CB2BA0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9E83-FDF3-4254-A18E-7CB532636A9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3371-041A-72BE-A74E-190894C27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0368-9ACF-D9AF-B2BE-FCDCB0DBC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03AC-2CE1-487C-93A6-7F61DA59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1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2028E2-1A85-0F4B-980A-86679E9E89BB}"/>
              </a:ext>
            </a:extLst>
          </p:cNvPr>
          <p:cNvSpPr/>
          <p:nvPr/>
        </p:nvSpPr>
        <p:spPr>
          <a:xfrm>
            <a:off x="60995" y="375814"/>
            <a:ext cx="6322554" cy="602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Quiz </a:t>
            </a:r>
            <a:r>
              <a:rPr lang="en-US" dirty="0" err="1"/>
              <a:t>quiz</a:t>
            </a:r>
            <a:r>
              <a:rPr lang="en-US" dirty="0"/>
              <a:t> = new Quiz(10)</a:t>
            </a:r>
          </a:p>
          <a:p>
            <a:r>
              <a:rPr lang="en-US" dirty="0"/>
              <a:t>	</a:t>
            </a:r>
            <a:r>
              <a:rPr lang="en-US" dirty="0" err="1"/>
              <a:t>quiz.addheading</a:t>
            </a:r>
            <a:r>
              <a:rPr lang="en-US" dirty="0"/>
              <a:t>(Quiz 1)</a:t>
            </a:r>
          </a:p>
          <a:p>
            <a:r>
              <a:rPr lang="en-US" dirty="0"/>
              <a:t>	</a:t>
            </a:r>
            <a:r>
              <a:rPr lang="en-US" dirty="0" err="1"/>
              <a:t>quiz.addpara</a:t>
            </a:r>
            <a:r>
              <a:rPr lang="en-US" dirty="0"/>
              <a:t>(no cell phones allowed, color::RED, 		alignment::CENTER)</a:t>
            </a:r>
          </a:p>
          <a:p>
            <a:r>
              <a:rPr lang="en-US" dirty="0"/>
              <a:t>	</a:t>
            </a:r>
            <a:r>
              <a:rPr lang="en-US" dirty="0" err="1"/>
              <a:t>quiz.addmcq</a:t>
            </a:r>
            <a:r>
              <a:rPr lang="en-US" dirty="0"/>
              <a:t>(</a:t>
            </a:r>
          </a:p>
          <a:p>
            <a:r>
              <a:rPr lang="en-US" dirty="0"/>
              <a:t>		q: Cat is a type of</a:t>
            </a:r>
          </a:p>
          <a:p>
            <a:pPr marL="2628900" lvl="5" indent="-342900">
              <a:buAutoNum type="arabicPeriod"/>
            </a:pPr>
            <a:r>
              <a:rPr lang="en-US" dirty="0"/>
              <a:t>Animal</a:t>
            </a:r>
          </a:p>
          <a:p>
            <a:pPr marL="2628900" lvl="5" indent="-342900">
              <a:buAutoNum type="arabicPeriod"/>
            </a:pPr>
            <a:r>
              <a:rPr lang="en-US" dirty="0"/>
              <a:t>Food</a:t>
            </a:r>
          </a:p>
          <a:p>
            <a:pPr marL="2628900" lvl="5" indent="-342900">
              <a:buAutoNum type="arabicPeriod"/>
            </a:pPr>
            <a:r>
              <a:rPr lang="en-US" dirty="0"/>
              <a:t>plant </a:t>
            </a:r>
          </a:p>
          <a:p>
            <a:r>
              <a:rPr lang="en-US" dirty="0"/>
              <a:t>		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q.addlonganswer</a:t>
            </a:r>
            <a:r>
              <a:rPr lang="en-US" dirty="0"/>
              <a:t>(</a:t>
            </a:r>
          </a:p>
          <a:p>
            <a:r>
              <a:rPr lang="en-US" dirty="0"/>
              <a:t>		q: What are the various factors that led 		to the fall of the Berlin Wall?</a:t>
            </a:r>
          </a:p>
          <a:p>
            <a:r>
              <a:rPr lang="en-US" dirty="0"/>
              <a:t>		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q.addcppprogram</a:t>
            </a:r>
            <a:r>
              <a:rPr lang="en-US" dirty="0"/>
              <a:t>(</a:t>
            </a:r>
          </a:p>
          <a:p>
            <a:r>
              <a:rPr lang="en-US" dirty="0"/>
              <a:t>		“</a:t>
            </a:r>
            <a:r>
              <a:rPr lang="en-US" dirty="0" err="1"/>
              <a:t>cprogs</a:t>
            </a:r>
            <a:r>
              <a:rPr lang="en-US" dirty="0"/>
              <a:t>/helloworld.cc”</a:t>
            </a:r>
          </a:p>
          <a:p>
            <a:r>
              <a:rPr lang="en-US" dirty="0"/>
              <a:t>		ans1, ans2</a:t>
            </a:r>
          </a:p>
          <a:p>
            <a:r>
              <a:rPr lang="en-US" dirty="0"/>
              <a:t>		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F54DC-151F-80AF-61C7-EB497C2B091F}"/>
              </a:ext>
            </a:extLst>
          </p:cNvPr>
          <p:cNvSpPr/>
          <p:nvPr/>
        </p:nvSpPr>
        <p:spPr>
          <a:xfrm>
            <a:off x="6547449" y="375814"/>
            <a:ext cx="5546785" cy="6024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Quiz 1</a:t>
            </a:r>
          </a:p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no cell phones allowed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 is a type of</a:t>
            </a:r>
          </a:p>
          <a:p>
            <a:pPr marL="800100" lvl="1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Animal</a:t>
            </a:r>
          </a:p>
          <a:p>
            <a:pPr marL="800100" lvl="1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Food</a:t>
            </a:r>
          </a:p>
          <a:p>
            <a:pPr marL="800100" lvl="1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Plant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What are the various factors that led to the fall of the Berlin Wall?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Fill in the blanks in the program:</a:t>
            </a:r>
          </a:p>
          <a:p>
            <a:pPr lvl="1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lvl="1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	 	main(){</a:t>
            </a:r>
          </a:p>
          <a:p>
            <a:pPr lvl="1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	std::</a:t>
            </a:r>
            <a:r>
              <a:rPr lang="en-US" sz="1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 &lt;&lt; “hello world” &lt;&lt; std::</a:t>
            </a:r>
            <a:r>
              <a:rPr lang="en-US" sz="16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		//output = </a:t>
            </a:r>
          </a:p>
          <a:p>
            <a:pPr lvl="1"/>
            <a:r>
              <a:rPr lang="en-US" sz="1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8FD7F-0713-C15F-0EFD-0E9873D632E9}"/>
              </a:ext>
            </a:extLst>
          </p:cNvPr>
          <p:cNvSpPr/>
          <p:nvPr/>
        </p:nvSpPr>
        <p:spPr>
          <a:xfrm>
            <a:off x="7125419" y="3358115"/>
            <a:ext cx="1216323" cy="219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D687C-DA84-2B2C-4910-BFD582661CA1}"/>
              </a:ext>
            </a:extLst>
          </p:cNvPr>
          <p:cNvSpPr/>
          <p:nvPr/>
        </p:nvSpPr>
        <p:spPr>
          <a:xfrm>
            <a:off x="9615578" y="3848818"/>
            <a:ext cx="1216323" cy="219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84EC2F-C62B-5F6D-3DE9-FB22AC3D0F77}"/>
              </a:ext>
            </a:extLst>
          </p:cNvPr>
          <p:cNvSpPr/>
          <p:nvPr/>
        </p:nvSpPr>
        <p:spPr>
          <a:xfrm>
            <a:off x="8143336" y="1518250"/>
            <a:ext cx="120770" cy="129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C00DA4-9FE5-6F8E-964B-FF457457A5D0}"/>
              </a:ext>
            </a:extLst>
          </p:cNvPr>
          <p:cNvSpPr/>
          <p:nvPr/>
        </p:nvSpPr>
        <p:spPr>
          <a:xfrm>
            <a:off x="8143336" y="1812986"/>
            <a:ext cx="120770" cy="129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8B3761-8F89-CF05-D8B3-D63E7046DF33}"/>
              </a:ext>
            </a:extLst>
          </p:cNvPr>
          <p:cNvSpPr/>
          <p:nvPr/>
        </p:nvSpPr>
        <p:spPr>
          <a:xfrm>
            <a:off x="8143336" y="2107722"/>
            <a:ext cx="120770" cy="1293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77D49-926B-6897-4EDC-01EAF4BD805D}"/>
              </a:ext>
            </a:extLst>
          </p:cNvPr>
          <p:cNvSpPr/>
          <p:nvPr/>
        </p:nvSpPr>
        <p:spPr>
          <a:xfrm>
            <a:off x="8203721" y="2577642"/>
            <a:ext cx="3717985" cy="219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09E1E-E08C-B163-7595-E4F444665497}"/>
              </a:ext>
            </a:extLst>
          </p:cNvPr>
          <p:cNvSpPr/>
          <p:nvPr/>
        </p:nvSpPr>
        <p:spPr>
          <a:xfrm>
            <a:off x="215660" y="707366"/>
            <a:ext cx="6547450" cy="218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/cprogs/helloworld.cc: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dirty="0">
                <a:latin typeface="Consolas" panose="020B0609020204030204" pitchFamily="49" charset="0"/>
              </a:rPr>
              <a:t>%ans1 = int% main(){</a:t>
            </a:r>
          </a:p>
          <a:p>
            <a:r>
              <a:rPr lang="en-US" dirty="0">
                <a:latin typeface="Consolas" panose="020B0609020204030204" pitchFamily="49" charset="0"/>
              </a:rPr>
              <a:t>	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“hello world” &lt;&lt; 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//output = %ans2%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95CA3-76B2-0911-6072-E52F43A2C06D}"/>
              </a:ext>
            </a:extLst>
          </p:cNvPr>
          <p:cNvSpPr txBox="1"/>
          <p:nvPr/>
        </p:nvSpPr>
        <p:spPr>
          <a:xfrm>
            <a:off x="2874034" y="1429275"/>
            <a:ext cx="322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validation?</a:t>
            </a:r>
          </a:p>
        </p:txBody>
      </p:sp>
    </p:spTree>
    <p:extLst>
      <p:ext uri="{BB962C8B-B14F-4D97-AF65-F5344CB8AC3E}">
        <p14:creationId xmlns:p14="http://schemas.microsoft.com/office/powerpoint/2010/main" val="296439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227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Daniel</dc:creator>
  <cp:lastModifiedBy>Jeffrey Daniel</cp:lastModifiedBy>
  <cp:revision>2</cp:revision>
  <dcterms:created xsi:type="dcterms:W3CDTF">2022-11-21T01:43:44Z</dcterms:created>
  <dcterms:modified xsi:type="dcterms:W3CDTF">2022-11-22T02:27:14Z</dcterms:modified>
</cp:coreProperties>
</file>