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D395F-ADAE-401E-A30D-D14F44AAD555}" type="datetimeFigureOut">
              <a:rPr lang="pt-BR" smtClean="0"/>
              <a:t>06/09/2024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BE9AF-B661-4CED-BA8F-1D51DB1B84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49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FE509-83AD-49F1-9BDF-D3E2E2A0B0E4}" type="datetime1">
              <a:rPr lang="pt-BR" smtClean="0"/>
              <a:t>06/09/2024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41DB-A220-4928-A79A-8F97AD2C2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36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3459-2116-4F56-976E-DE3C8254AC39}" type="datetime1">
              <a:rPr lang="pt-BR" smtClean="0"/>
              <a:t>06/09/2024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41DB-A220-4928-A79A-8F97AD2C2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60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B1554-3855-4F1A-A9CF-585BF73F43C9}" type="datetime1">
              <a:rPr lang="pt-BR" smtClean="0"/>
              <a:t>06/09/2024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41DB-A220-4928-A79A-8F97AD2C2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785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7858-B606-4BC7-94C7-A7D22B226DC5}" type="datetime1">
              <a:rPr lang="pt-BR" smtClean="0"/>
              <a:t>06/09/2024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41DB-A220-4928-A79A-8F97AD2C2519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4940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A653-CF5B-40C1-9F8D-2E10AFBD2AC9}" type="datetime1">
              <a:rPr lang="pt-BR" smtClean="0"/>
              <a:t>06/09/2024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41DB-A220-4928-A79A-8F97AD2C2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543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666A-65CC-4698-97C8-5CD12CCC7F0D}" type="datetime1">
              <a:rPr lang="pt-BR" smtClean="0"/>
              <a:t>06/09/2024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41DB-A220-4928-A79A-8F97AD2C2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844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4D46-A9BC-48AB-86BB-F50B367382D4}" type="datetime1">
              <a:rPr lang="pt-BR" smtClean="0"/>
              <a:t>06/09/2024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41DB-A220-4928-A79A-8F97AD2C2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046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A7CC-AF14-4C5E-9279-9F5BC6D4246C}" type="datetime1">
              <a:rPr lang="pt-BR" smtClean="0"/>
              <a:t>06/09/2024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41DB-A220-4928-A79A-8F97AD2C2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330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099E-2D2E-4917-9BFF-3BA5D0C70489}" type="datetime1">
              <a:rPr lang="pt-BR" smtClean="0"/>
              <a:t>06/09/2024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41DB-A220-4928-A79A-8F97AD2C2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91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610F-0DA8-4D13-A337-FFEE3975D79E}" type="datetime1">
              <a:rPr lang="pt-BR" smtClean="0"/>
              <a:t>06/09/2024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41DB-A220-4928-A79A-8F97AD2C2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0317-790F-4EC1-A91C-BBBBE69CCB0D}" type="datetime1">
              <a:rPr lang="pt-BR" smtClean="0"/>
              <a:t>06/09/2024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41DB-A220-4928-A79A-8F97AD2C2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0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35E4-2216-409C-B0A6-3F60AC4AAEDC}" type="datetime1">
              <a:rPr lang="pt-BR" smtClean="0"/>
              <a:t>06/09/2024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41DB-A220-4928-A79A-8F97AD2C2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95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5BC9-1AED-4540-9BD7-E32E94770861}" type="datetime1">
              <a:rPr lang="pt-BR" smtClean="0"/>
              <a:t>06/09/2024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41DB-A220-4928-A79A-8F97AD2C2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51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2352-00D5-428F-9894-17A4CED8C118}" type="datetime1">
              <a:rPr lang="pt-BR" smtClean="0"/>
              <a:t>06/09/2024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41DB-A220-4928-A79A-8F97AD2C2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53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E27C-605F-41CB-9238-CCD5DD87FB7B}" type="datetime1">
              <a:rPr lang="pt-BR" smtClean="0"/>
              <a:t>06/09/2024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41DB-A220-4928-A79A-8F97AD2C2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30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60C7-8F05-4B6F-88B7-C0E9D69D64FB}" type="datetime1">
              <a:rPr lang="pt-BR" smtClean="0"/>
              <a:t>06/09/2024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41DB-A220-4928-A79A-8F97AD2C2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98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D692-AA8B-457A-B337-8A0819D24769}" type="datetime1">
              <a:rPr lang="pt-BR" smtClean="0"/>
              <a:t>06/09/2024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41DB-A220-4928-A79A-8F97AD2C2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12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224761F-2DF3-40A6-8869-8A6B1E31AE31}" type="datetime1">
              <a:rPr lang="pt-BR" smtClean="0"/>
              <a:t>06/09/2024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241DB-A220-4928-A79A-8F97AD2C2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819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freephotos.com/business-and-technology/computer-screen-with-code-on-it.jpg.php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danielmf/RT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3B092-36DC-ED15-B407-09C3478BD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i="0" dirty="0">
                <a:solidFill>
                  <a:schemeClr val="tx1"/>
                </a:solidFill>
                <a:effectLst/>
                <a:latin typeface="ui-sans-serif"/>
              </a:rPr>
              <a:t>Simulador de Escalonamento de Tarefas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53BE5D-249A-1B64-713B-C4079AA9B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i="0" dirty="0">
                <a:solidFill>
                  <a:schemeClr val="tx1"/>
                </a:solidFill>
                <a:effectLst/>
                <a:latin typeface="ui-sans-serif"/>
              </a:rPr>
              <a:t>João Daniel Meira Faria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ABCB05-9C39-E8A0-AFB7-8D7A25A7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817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4FE7B-39E4-AA94-62AB-F3635E1A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37D3AC-285C-EAFD-CA13-25B6E7847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Identificar tarefas prontas para execução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tarefas_prontas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tarefas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exec_times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tarefas_prontas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Selecionar e executar a próxima tarefa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tarefa_atual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escalonar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tarefas_prontas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tipo_escalonamento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tempo_atual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eventos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tempo_atual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tarefa_atual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exec_times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tarefa_atual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tempo_atual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Avançar o tempo se não houver tarefas prontas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tempo_atual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213D75-4582-2781-13A8-36C8146D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41DB-A220-4928-A79A-8F97AD2C251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030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C6064-6963-E61A-C308-310C70EA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3F232F-A9E7-0466-DE19-94B224205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1236" y="2060575"/>
            <a:ext cx="4718416" cy="4195763"/>
          </a:xfrm>
        </p:spPr>
        <p:txBody>
          <a:bodyPr>
            <a:normAutofit fontScale="47500" lnSpcReduction="20000"/>
          </a:bodyPr>
          <a:lstStyle/>
          <a:p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simulador_escalonador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"""Função principal que interage com o usuário e coordena a simulação."""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"Bem-vindo ao Simulador de Escalonamento!"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"Escolha uma opção:"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"1. Usar conjunto de teste predefinido"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"2. Inserir tarefas manualmente"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escolha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"Sua escolha (1 ou 2): 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escolha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conjuntos_teste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obter_conjunto_teste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B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Conjuntos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 teste disponíveis:"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conjuntos_teste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73EDF5D-A64D-5647-5182-51109AC03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6294851" cy="4200245"/>
          </a:xfrm>
        </p:spPr>
        <p:txBody>
          <a:bodyPr>
            <a:normAutofit fontScale="47500" lnSpcReduction="20000"/>
          </a:bodyPr>
          <a:lstStyle/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escolha_conjunto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B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Escolha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 número do conjunto de teste: 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tarefas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conjuntos_teste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())[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escolha_conjunto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B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Conjunto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selecionado: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conjuntos_teste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())[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escolha_conjunto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"Tarefas:"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tarefas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escolha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Coletar dados das tarefas manualmente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"Digite o número de tarefas: 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tarefas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exec_time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"Digite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 tempo de execução da tarefa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period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"Digite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 período da tarefa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tarefas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exec_time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period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"Escolha inválida. Encerrando o programa."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3538F3-2587-BC33-2B50-C8C071A0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41DB-A220-4928-A79A-8F97AD2C251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11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06523-94BF-15B6-6652-7B805DFE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1F6DA4-7F30-023A-2CE3-6C36BB4C78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Selecionar o tipo de escalonamento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tipo_escalonamento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"Escolha o tipo de escalonamento (RM/EDF): 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Verificar a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escalonabilidade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e gerar o gráfico se for escalonável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tipo_escalonamento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'RM'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escalonavel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utilizacao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escalonabilidade_rm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tarefas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tipo_escalonamento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'EDF'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escalonavel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utilizacao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escalonabilidade_edf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tarefas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"Tipo de escalonamento inválido."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C3D48C-8762-D938-936B-E646D468DE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B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Utilização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total: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utilizacao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:.2f}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escalonavel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 tarefas são escalonáveis."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gerar_grafico_gantt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tarefas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tipo_escalonamento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 tarefas NÃO são escalonáveis. Nenhum gráfico de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Gantt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será gerado."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Ponto de entrada do programa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__"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simulador_escalonador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D6E2BF-E327-73B7-2B92-9DD769D2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41DB-A220-4928-A79A-8F97AD2C251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245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FE760-7851-ADC8-A9D1-46DF442C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Testes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508325-B998-27B5-E09E-44D5624AAE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obter_conjunto_teste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Fornece conjuntos de teste predefinidos para o simulador.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: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Um dicionário com conjuntos de teste nomeados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"""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"Conjunto 1 (RM Escalonável)"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(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 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Tarefa 1: Execução = 1, Período = 8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(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Tarefa 2: Execução = 2, Período = 12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(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Tarefa 3: Execução = 3, Período = 24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],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"Conjunto 2 (RM Não Escalonável)"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(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 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Tarefa 1: Execução = 3, Período = 8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(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Tarefa 2: Execução = 4, Período = 12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(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Tarefa 3: Execução = 5, Período = 24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],</a:t>
            </a:r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7F1858-CAB8-B602-82C5-B7B002F69F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"Conjunto 3 (EDF Escalonável)"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(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 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Tarefa 1: Execução = 3, Período = 6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(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 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Tarefa 2: Execução = 2, Período = 8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(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Tarefa 3: Execução = 3, Período = 12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],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"Conjunto 4 (EDF Não Escalonável)"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(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 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Tarefa 1: Execução = 4, Período = 6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(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 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Tarefa 2: Execução = 3, Período = 8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(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Tarefa 3: Execução = 4, Período = 12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],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"Conjunto 5 (Misto)"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(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 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Tarefa 1: Execução = 1, Período = 4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(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 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Tarefa 2: Execução = 2, Período = 6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(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 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Tarefa 3: Execução = 3, Período = 8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(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Tarefa 4: Execução = 2, Período = 12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]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7E36522-F7F5-B744-AA5C-A1228F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41DB-A220-4928-A79A-8F97AD2C251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088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8F3E8-D660-27D4-8BC3-7467D209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Execução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A6960F4-63BB-310B-17E5-9005B2A5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41DB-A220-4928-A79A-8F97AD2C2519}" type="slidenum">
              <a:rPr lang="pt-BR" smtClean="0"/>
              <a:t>14</a:t>
            </a:fld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CB6F3986-79D7-847A-E218-57BBE2034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516721"/>
            <a:ext cx="4200525" cy="357187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55C3532-2408-BEB5-CA54-DADE79E32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352" y="1685560"/>
            <a:ext cx="7151308" cy="331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BA456-1E52-D32C-3248-E410FB07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67669D8-55EF-CC3D-137F-B93D3907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41DB-A220-4928-A79A-8F97AD2C2519}" type="slidenum">
              <a:rPr lang="pt-BR" smtClean="0"/>
              <a:t>15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7DA80D9-B287-46CD-22A5-253ACC33C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15002"/>
            <a:ext cx="4114800" cy="32956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6ACC542-9719-3531-BDC2-D3E2177CE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907" y="1768052"/>
            <a:ext cx="7116194" cy="276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28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08AFA-B337-6BA1-771B-54D88D6E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E954948-A414-0ECB-E4CD-EBF690C0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41DB-A220-4928-A79A-8F97AD2C2519}" type="slidenum">
              <a:rPr lang="pt-BR" smtClean="0"/>
              <a:t>16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1CECC6-7139-EB56-CF81-572F33D1E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565" y="1828834"/>
            <a:ext cx="53530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86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9046DDE-FBBB-A44E-3D95-0D29E4CB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9976E2E-AFFA-CA9D-9790-99A0F5E90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62300"/>
            <a:ext cx="8946541" cy="4195481"/>
          </a:xfrm>
        </p:spPr>
        <p:txBody>
          <a:bodyPr/>
          <a:lstStyle/>
          <a:p>
            <a:r>
              <a:rPr lang="pt-BR" dirty="0">
                <a:hlinkClick r:id="rId2"/>
              </a:rPr>
              <a:t>https://github.com/jdanielmf/RTS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D5E95D4-4540-DA6A-D866-4CF5D3DF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41DB-A220-4928-A79A-8F97AD2C251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953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752F0-4CE5-D209-F662-BE1A360F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1B7D67-71AD-44CC-A05B-307E93AEC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Sistemas de tempo real</a:t>
            </a:r>
          </a:p>
          <a:p>
            <a:pPr marL="0" indent="0">
              <a:buNone/>
            </a:pPr>
            <a:r>
              <a:rPr lang="pt-BR" dirty="0"/>
              <a:t>JM Farines, JS Fraga, RS Oliveira</a:t>
            </a:r>
          </a:p>
          <a:p>
            <a:pPr marL="0" indent="0">
              <a:buNone/>
            </a:pPr>
            <a:r>
              <a:rPr lang="pt-BR" dirty="0"/>
              <a:t>Escola de Computação 2000, 201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D20568-4848-8E7D-B9C1-39C41B0A2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41DB-A220-4928-A79A-8F97AD2C2519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48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A2134-02C3-1024-99D1-CA495CB01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07735F-A877-BAA3-2BE0-66C5A2E7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código elaborado implementa um simulador para escalonamento de tarefas em tempo real, usando os algoritmos Rate </a:t>
            </a:r>
            <a:r>
              <a:rPr lang="pt-BR" dirty="0" err="1"/>
              <a:t>Monotonic</a:t>
            </a:r>
            <a:r>
              <a:rPr lang="pt-BR" dirty="0"/>
              <a:t> (RM) e </a:t>
            </a:r>
            <a:r>
              <a:rPr lang="pt-BR" dirty="0" err="1"/>
              <a:t>Earliest</a:t>
            </a:r>
            <a:r>
              <a:rPr lang="pt-BR" dirty="0"/>
              <a:t> Deadline </a:t>
            </a:r>
            <a:r>
              <a:rPr lang="pt-BR" dirty="0" err="1"/>
              <a:t>First</a:t>
            </a:r>
            <a:r>
              <a:rPr lang="pt-BR" dirty="0"/>
              <a:t> (EDF) apresentando-os em um Gráfico de </a:t>
            </a:r>
            <a:r>
              <a:rPr lang="pt-BR" dirty="0" err="1"/>
              <a:t>Gantt</a:t>
            </a:r>
            <a:r>
              <a:rPr lang="pt-BR" dirty="0"/>
              <a:t>.</a:t>
            </a:r>
          </a:p>
          <a:p>
            <a:r>
              <a:rPr lang="pt-BR" dirty="0"/>
              <a:t>Foi utilizado a linguagem de programação Python versão 3.12.5</a:t>
            </a:r>
          </a:p>
          <a:p>
            <a:r>
              <a:rPr lang="pt-BR" dirty="0"/>
              <a:t>Para a exibição do Gráfico de </a:t>
            </a:r>
            <a:r>
              <a:rPr lang="pt-BR" dirty="0" err="1"/>
              <a:t>Gantt</a:t>
            </a:r>
            <a:r>
              <a:rPr lang="pt-BR" dirty="0"/>
              <a:t> é necessário a instalação e importação da </a:t>
            </a:r>
            <a:r>
              <a:rPr lang="pt-BR" dirty="0" err="1"/>
              <a:t>lib</a:t>
            </a:r>
            <a:r>
              <a:rPr lang="pt-BR" dirty="0"/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matplotlib</a:t>
            </a:r>
            <a:endParaRPr lang="pt-BR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62F1F8-4F12-DC3C-793E-CEDED714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41DB-A220-4928-A79A-8F97AD2C251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50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45067-6F01-5D84-2A12-5835B3AB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Escalonabilidade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D4B16B-5886-BBC4-D841-38AA3D32B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Foram criadas as seguintes funções para definir se o conjunto de tarefas é escalonável:</a:t>
            </a:r>
          </a:p>
          <a:p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escalonabilidade_rm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tarefas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escalonabilidade_edf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tarefas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2C0884-D81D-1E6B-A001-3E93B86F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41DB-A220-4928-A79A-8F97AD2C251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45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8D2FD-1BA0-927C-3B6E-B76EB557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escalonabilidade_rm</a:t>
            </a:r>
            <a:r>
              <a:rPr lang="pt-BR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tarefas</a:t>
            </a:r>
            <a:r>
              <a:rPr lang="pt-BR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040215-5326-8AB9-75DE-EFDFB17BA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escalonabilidade_rm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tarefas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Calcula a 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escalonabilidade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usando a condição de Liu &amp; 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Layland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para RM.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:param tarefas: Lista de tuplas (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tempo_execucao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periodo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: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Tupla (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escalonavel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utilizacao_total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"""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tarefas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utilizacao_total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tarefas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limite_rm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Limite de utilização para RM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utilizacao_total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limite_rm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utilizacao_total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8F6331-3BC8-4463-A79A-EA56CCD2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41DB-A220-4928-A79A-8F97AD2C251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741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1239A-9B6F-25FF-5518-105D30672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escalonabilidade_edf</a:t>
            </a:r>
            <a:r>
              <a:rPr lang="pt-BR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tarefas</a:t>
            </a:r>
            <a:r>
              <a:rPr lang="pt-BR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sz="4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69E976-6B3A-85D0-E9F4-A736D822B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736323" cy="4195481"/>
          </a:xfrm>
        </p:spPr>
        <p:txBody>
          <a:bodyPr>
            <a:normAutofit/>
          </a:bodyPr>
          <a:lstStyle/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escalonabilidade_edf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tarefas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Calcula a 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escalonabilidade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para EDF.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:param tarefas: Lista de tuplas (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tempo_execucao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periodo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: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Tupla (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escalonavel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utilizacao_total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"""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utilizacao_total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tarefas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utilizacao_total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utilizacao_total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EDF é escalonável se utilização &lt;= 100%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7F2759-085D-A96A-4442-7633C92D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41DB-A220-4928-A79A-8F97AD2C251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17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611BF-0D1D-F078-E3E8-9F4D932F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 de </a:t>
            </a:r>
            <a:r>
              <a:rPr lang="pt-BR" dirty="0" err="1"/>
              <a:t>Gantt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9FEFAF-91AF-5059-1AB6-8BA9EA157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gerar_grafico_gantt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tarefas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tipo_escalonamento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Gera o gráfico de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Gantt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para o escalonamento das tarefas.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:param tarefas: Lista de tuplas (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tempo_execucao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periodo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:param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tipo_escalonamento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'RM' ou 'EDF'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"""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gantt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subplots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Configuração inicial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task_names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'Tarefa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tarefas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))]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cores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tab:blue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tab:orange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tab:green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tab:red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tab:purple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tab:brown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tempo_total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tarefas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Simula por 3 vezes o maior período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DE9241-15C8-DD7D-306D-8F82723EB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41DB-A220-4928-A79A-8F97AD2C251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32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04EE6-F43A-8026-E4DE-A467C617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07B83F-512D-B676-8542-A1B6DDF00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Inicialização de estruturas de dados para o escalonamento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exec_times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tarefas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))}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periodos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tarefas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tarefas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))}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proximos_deadlines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periodos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tarefas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))}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tempo_atual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eventos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D01FE2C-39AC-B362-79BA-09ACA819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41DB-A220-4928-A79A-8F97AD2C251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521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56A0D-393E-11C9-9260-42D47CE5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67C242-0C52-A9FD-FFD2-BF909F4F0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Desenhar o gráfico de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Gantt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inicio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duracao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tarefa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eventos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gantt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broken_barh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inicio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duracao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)], 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tarefa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facecolors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cores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tarefa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cores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)]))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Adicionar linhas verticais para marcar os intervalos de tempo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tempo_total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gantt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axvline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linewidth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Configurar os eixos e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do gráfico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gantt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set_ylim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tarefas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gantt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set_xlim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tempo_total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gantt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set_xlabel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'Tempo'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gantt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set_yticks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tarefas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))])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gantt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set_yticklabels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task_names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gantt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set_xticks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tempo_total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'Escalonamento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tipo_escalonamento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pt-BR" u="sng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63673D-FD9C-5F64-212F-2F4A7ADB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41DB-A220-4928-A79A-8F97AD2C251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797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163CE-ECAC-67D7-0A8B-4562C04B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95FC12-647E-280F-97A6-735BE0124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251228" cy="4195481"/>
          </a:xfrm>
        </p:spPr>
        <p:txBody>
          <a:bodyPr>
            <a:normAutofit fontScale="62500" lnSpcReduction="20000"/>
          </a:bodyPr>
          <a:lstStyle/>
          <a:p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escalonar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tarefas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tipo_escalonamento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tempo_atual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"""Seleciona a próxima tarefa a ser executada baseado no tipo de escalonamento."""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tipo_escalonamento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'RM'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tarefas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periodos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 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RM: menor período primeiro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tipo_escalonamento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'EDF'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tarefas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proximos_deadlines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 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EDF: menor deadline primeiro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Loop principal de simulação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tempo_atual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tempo_total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Atualizar tempos de execução e deadlines no início de cada período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tarefas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tempo_atual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periodos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exec_times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tarefas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proximos_deadlines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tempo_atual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periodos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A78EE8-E017-124B-2EC5-5A4DD8BE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41DB-A220-4928-A79A-8F97AD2C251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209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</TotalTime>
  <Words>1926</Words>
  <Application>Microsoft Office PowerPoint</Application>
  <PresentationFormat>Widescreen</PresentationFormat>
  <Paragraphs>207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Calibri</vt:lpstr>
      <vt:lpstr>Century Gothic</vt:lpstr>
      <vt:lpstr>Consolas</vt:lpstr>
      <vt:lpstr>ui-sans-serif</vt:lpstr>
      <vt:lpstr>Wingdings 3</vt:lpstr>
      <vt:lpstr>Íon</vt:lpstr>
      <vt:lpstr>Simulador de Escalonamento de Tarefas</vt:lpstr>
      <vt:lpstr>Apresentação</vt:lpstr>
      <vt:lpstr>Escalonabilidade</vt:lpstr>
      <vt:lpstr>escalonabilidade_rm(tarefas):</vt:lpstr>
      <vt:lpstr>escalonabilidade_edf(tarefas) </vt:lpstr>
      <vt:lpstr>Gráfico de Gantt</vt:lpstr>
      <vt:lpstr>Apresentação do PowerPoint</vt:lpstr>
      <vt:lpstr>Apresentação do PowerPoint</vt:lpstr>
      <vt:lpstr>Escalonador</vt:lpstr>
      <vt:lpstr>Apresentação do PowerPoint</vt:lpstr>
      <vt:lpstr>Interação com Usuário</vt:lpstr>
      <vt:lpstr>Apresentação do PowerPoint</vt:lpstr>
      <vt:lpstr>Conjunto de Testes</vt:lpstr>
      <vt:lpstr>Execução</vt:lpstr>
      <vt:lpstr>Apresentação do PowerPoint</vt:lpstr>
      <vt:lpstr>Apresentação do PowerPoint</vt:lpstr>
      <vt:lpstr>Github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JDaniel</dc:creator>
  <cp:lastModifiedBy>JDaniel</cp:lastModifiedBy>
  <cp:revision>3</cp:revision>
  <dcterms:created xsi:type="dcterms:W3CDTF">2024-09-06T21:59:53Z</dcterms:created>
  <dcterms:modified xsi:type="dcterms:W3CDTF">2024-09-07T03:10:48Z</dcterms:modified>
</cp:coreProperties>
</file>