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56" r:id="rId2"/>
    <p:sldId id="305" r:id="rId3"/>
    <p:sldId id="306" r:id="rId4"/>
    <p:sldId id="307" r:id="rId5"/>
    <p:sldId id="310" r:id="rId6"/>
    <p:sldId id="285" r:id="rId7"/>
    <p:sldId id="286" r:id="rId8"/>
    <p:sldId id="287" r:id="rId9"/>
    <p:sldId id="299" r:id="rId10"/>
    <p:sldId id="288" r:id="rId11"/>
    <p:sldId id="300" r:id="rId12"/>
    <p:sldId id="289" r:id="rId13"/>
    <p:sldId id="298" r:id="rId14"/>
    <p:sldId id="290" r:id="rId15"/>
    <p:sldId id="308" r:id="rId16"/>
    <p:sldId id="3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D1E6-37BE-4DF1-A765-DC2A2DEBCCB3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C1F-9FA8-4D6E-B1E4-0CF76D7BD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04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B11BE2-8F0A-47B7-9445-D5A86E3C57EF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12800" y="769938"/>
            <a:ext cx="5230813" cy="2943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977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BA17BB7B-9338-4297-874F-7FCBB5625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B93CB65-D7B6-4EF9-9022-BDAC090C44B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1061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778E0D03-63DA-4974-8D8E-329A8CCD6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14116AB2-2CCC-4FCE-8575-91FF5B8C8F8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4594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2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1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3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C3C18-36B1-4E17-900C-36EB93BE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588"/>
            <a:ext cx="10964333" cy="143351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D18B8C-E631-4B5D-91B8-A10C3E3D7A0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0567" cy="45196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7F39B4-2EF7-4AD0-A5B4-ACA26FA3D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367" y="1600201"/>
            <a:ext cx="5380567" cy="45196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EF2241-65FF-4073-9154-5854F6C2769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600" y="6245225"/>
            <a:ext cx="2836333" cy="469900"/>
          </a:xfrm>
        </p:spPr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45D2BB-D6F6-44E8-B26C-865BB9B302C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0" y="6245225"/>
            <a:ext cx="3852333" cy="469900"/>
          </a:xfrm>
        </p:spPr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E5C48A-3DCF-4CDD-B092-2EC592DF3D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37600" y="6245225"/>
            <a:ext cx="2836333" cy="469900"/>
          </a:xfrm>
        </p:spPr>
        <p:txBody>
          <a:bodyPr/>
          <a:lstStyle>
            <a:lvl1pPr>
              <a:defRPr/>
            </a:lvl1pPr>
          </a:lstStyle>
          <a:p>
            <a:fld id="{3AB03D83-F3CE-4382-BD7D-2BB0136D184D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85555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7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5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41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51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4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33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9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3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211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Linguagem C: condições e repetições</a:t>
            </a:r>
          </a:p>
        </p:txBody>
      </p:sp>
    </p:spTree>
    <p:extLst>
      <p:ext uri="{BB962C8B-B14F-4D97-AF65-F5344CB8AC3E}">
        <p14:creationId xmlns:p14="http://schemas.microsoft.com/office/powerpoint/2010/main" val="200188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Loops de Repetição – for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 b="1" dirty="0"/>
              <a:t>Sintaxe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b="1" dirty="0"/>
              <a:t>for (inicialização; condição; incremento) 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b="1" i="1" dirty="0"/>
              <a:t>	 </a:t>
            </a:r>
            <a:r>
              <a:rPr lang="pt-BR" altLang="pt-BR" sz="2400" i="1" dirty="0"/>
              <a:t>instrução</a:t>
            </a:r>
            <a:r>
              <a:rPr lang="pt-BR" altLang="pt-BR" sz="2400" b="1" dirty="0"/>
              <a:t>;</a:t>
            </a:r>
            <a:r>
              <a:rPr lang="pt-BR" altLang="pt-BR" sz="24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b="1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/>
          </a:p>
          <a:p>
            <a:r>
              <a:rPr lang="pt-BR" altLang="pt-BR" sz="2400" dirty="0"/>
              <a:t>Podemos omitir qualquer um dos elementos do  for: </a:t>
            </a:r>
            <a:r>
              <a:rPr lang="pt-BR" altLang="pt-BR" sz="2400" b="1" dirty="0"/>
              <a:t>(inicialização; condição; incremento).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421405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1" dirty="0"/>
              <a:t>// </a:t>
            </a:r>
            <a:r>
              <a:rPr lang="pt-BR" altLang="pt-BR" b="1" dirty="0" err="1"/>
              <a:t>int</a:t>
            </a:r>
            <a:r>
              <a:rPr lang="pt-BR" altLang="pt-BR" b="1" dirty="0"/>
              <a:t> numero;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b="1" dirty="0"/>
              <a:t>for (</a:t>
            </a:r>
            <a:r>
              <a:rPr lang="en-US" altLang="pt-BR" b="1" dirty="0" err="1"/>
              <a:t>int</a:t>
            </a:r>
            <a:r>
              <a:rPr lang="en-US" altLang="pt-BR" b="1" dirty="0"/>
              <a:t> </a:t>
            </a:r>
            <a:r>
              <a:rPr lang="en-US" altLang="pt-BR" b="1" dirty="0" err="1"/>
              <a:t>numero</a:t>
            </a:r>
            <a:r>
              <a:rPr lang="en-US" altLang="pt-BR" b="1" dirty="0"/>
              <a:t>=1; </a:t>
            </a:r>
            <a:r>
              <a:rPr lang="en-US" altLang="pt-BR" b="1" dirty="0" err="1"/>
              <a:t>numero</a:t>
            </a:r>
            <a:r>
              <a:rPr lang="en-US" altLang="pt-BR" b="1" dirty="0"/>
              <a:t>&lt;=100;</a:t>
            </a:r>
            <a:r>
              <a:rPr lang="en-US" altLang="pt-BR" dirty="0"/>
              <a:t> </a:t>
            </a:r>
            <a:r>
              <a:rPr lang="en-US" altLang="pt-BR" b="1" dirty="0" err="1"/>
              <a:t>numero</a:t>
            </a:r>
            <a:r>
              <a:rPr lang="en-US" altLang="pt-BR" b="1" dirty="0"/>
              <a:t>++)</a:t>
            </a:r>
            <a:r>
              <a:rPr lang="en-US" altLang="pt-BR" dirty="0"/>
              <a:t> </a:t>
            </a:r>
            <a:r>
              <a:rPr lang="en-US" altLang="pt-BR" b="1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dirty="0"/>
              <a:t>	</a:t>
            </a:r>
            <a:r>
              <a:rPr lang="en-US" altLang="pt-BR" dirty="0" err="1"/>
              <a:t>printf</a:t>
            </a:r>
            <a:r>
              <a:rPr lang="en-US" altLang="pt-BR" dirty="0"/>
              <a:t> ("%d ", </a:t>
            </a:r>
            <a:r>
              <a:rPr lang="en-US" altLang="pt-BR" b="1" dirty="0" err="1"/>
              <a:t>numero</a:t>
            </a:r>
            <a:r>
              <a:rPr lang="en-US" altLang="pt-BR" dirty="0"/>
              <a:t>);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1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444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Comando - break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altLang="pt-BR" dirty="0"/>
              <a:t>Faz com que a execução do programa continue na </a:t>
            </a:r>
            <a:r>
              <a:rPr lang="pt-BR" altLang="pt-BR" b="1" dirty="0"/>
              <a:t>primeira linha </a:t>
            </a:r>
            <a:r>
              <a:rPr lang="pt-BR" altLang="pt-BR" b="1" u="sng" dirty="0"/>
              <a:t>seguinte</a:t>
            </a:r>
            <a:r>
              <a:rPr lang="pt-BR" altLang="pt-BR" b="1" dirty="0"/>
              <a:t> ao loop </a:t>
            </a:r>
            <a:r>
              <a:rPr lang="pt-BR" altLang="pt-BR" dirty="0"/>
              <a:t>ou  </a:t>
            </a:r>
            <a:r>
              <a:rPr lang="pt-BR" altLang="pt-BR" b="1" dirty="0"/>
              <a:t>bloco</a:t>
            </a:r>
            <a:r>
              <a:rPr lang="pt-BR" altLang="pt-BR" dirty="0"/>
              <a:t> que está sendo interrompido.</a:t>
            </a:r>
          </a:p>
          <a:p>
            <a:pPr algn="just"/>
            <a:r>
              <a:rPr lang="pt-BR" altLang="pt-BR" dirty="0"/>
              <a:t>Utilizados para interromper os comandos: </a:t>
            </a:r>
            <a:r>
              <a:rPr lang="pt-BR" altLang="pt-BR" b="1" dirty="0"/>
              <a:t>“switch”, “for”, “</a:t>
            </a:r>
            <a:r>
              <a:rPr lang="pt-BR" altLang="pt-BR" b="1" dirty="0" err="1"/>
              <a:t>while</a:t>
            </a:r>
            <a:r>
              <a:rPr lang="pt-BR" altLang="pt-BR" b="1" dirty="0"/>
              <a:t>” </a:t>
            </a:r>
            <a:r>
              <a:rPr lang="pt-BR" altLang="pt-BR" dirty="0"/>
              <a:t>e </a:t>
            </a:r>
            <a:r>
              <a:rPr lang="pt-BR" altLang="pt-BR" b="1" dirty="0"/>
              <a:t>“do </a:t>
            </a:r>
            <a:r>
              <a:rPr lang="pt-BR" altLang="pt-BR" b="1" dirty="0" err="1"/>
              <a:t>while</a:t>
            </a:r>
            <a:r>
              <a:rPr lang="pt-BR" altLang="pt-BR" b="1" dirty="0"/>
              <a:t>”.</a:t>
            </a:r>
          </a:p>
          <a:p>
            <a:pPr algn="just">
              <a:buFont typeface="Wingdings" panose="05000000000000000000" pitchFamily="2" charset="2"/>
              <a:buNone/>
            </a:pPr>
            <a:endParaRPr lang="pt-BR" alt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41620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pt-BR" altLang="pt-BR" b="1" dirty="0"/>
              <a:t>Exemplo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b="1" dirty="0"/>
              <a:t>for(;;) 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b="1" dirty="0"/>
              <a:t>	</a:t>
            </a:r>
            <a:r>
              <a:rPr lang="en-US" altLang="pt-BR" b="1" dirty="0" err="1"/>
              <a:t>printf</a:t>
            </a:r>
            <a:r>
              <a:rPr lang="en-US" altLang="pt-BR" b="1" dirty="0"/>
              <a:t>("%d", count);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b="1" dirty="0"/>
              <a:t>	count++;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b="1" dirty="0"/>
              <a:t>	if(count==10)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b="1" dirty="0"/>
              <a:t>		break;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b="1" dirty="0"/>
              <a:t> }</a:t>
            </a:r>
            <a:endParaRPr lang="pt-BR" alt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34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Comando - continue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Funciona </a:t>
            </a:r>
            <a:r>
              <a:rPr lang="pt-BR" altLang="pt-BR" b="1" dirty="0"/>
              <a:t>apenas</a:t>
            </a:r>
            <a:r>
              <a:rPr lang="pt-BR" altLang="pt-BR" dirty="0"/>
              <a:t> dentro de um loop;</a:t>
            </a:r>
          </a:p>
          <a:p>
            <a:r>
              <a:rPr lang="pt-BR" altLang="pt-BR" dirty="0"/>
              <a:t>Quando o comando </a:t>
            </a:r>
            <a:r>
              <a:rPr lang="pt-BR" altLang="pt-BR" b="1" dirty="0"/>
              <a:t>continue</a:t>
            </a:r>
            <a:r>
              <a:rPr lang="pt-BR" altLang="pt-BR" dirty="0"/>
              <a:t> é encontrado, o loop pula para a próxima iteração, sem o abandono do loop;</a:t>
            </a:r>
          </a:p>
        </p:txBody>
      </p:sp>
    </p:spTree>
    <p:extLst>
      <p:ext uri="{BB962C8B-B14F-4D97-AF65-F5344CB8AC3E}">
        <p14:creationId xmlns:p14="http://schemas.microsoft.com/office/powerpoint/2010/main" val="276222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7DD7D5BD-D3B8-4E15-88C4-E4DA531EB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Exercícios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DFB771F-708C-48FC-B497-226DF2D7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981076"/>
            <a:ext cx="8435975" cy="5616575"/>
          </a:xfrm>
          <a:ln/>
        </p:spPr>
        <p:txBody>
          <a:bodyPr/>
          <a:lstStyle/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1- </a:t>
            </a:r>
            <a:r>
              <a:rPr lang="en-GB" altLang="pt-BR" sz="2200"/>
              <a:t>Escrever um programa que lê um conjunto de valores, imprimindo, para cada valor: seu quadrado, seu cubo e sua raiz quadrada. O conjunto é finalizado com o valor zero.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2-</a:t>
            </a:r>
            <a:r>
              <a:rPr lang="en-GB" altLang="pt-BR" sz="2200"/>
              <a:t> Escreva um programa que leia um número inteiro positivo e mostre o seu fatorial.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3-</a:t>
            </a:r>
            <a:r>
              <a:rPr lang="en-GB" altLang="pt-BR" sz="2200"/>
              <a:t> Escreva um programa que leia um número inteiro e indique se o mesmo é primo ou não.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4 –</a:t>
            </a:r>
            <a:r>
              <a:rPr lang="en-GB" altLang="pt-BR" sz="2200"/>
              <a:t> Aprimore o programa 3, para que ele imprima os 20 primeiros números primos.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5 -</a:t>
            </a:r>
            <a:r>
              <a:rPr lang="en-GB" altLang="pt-BR" sz="2200"/>
              <a:t>  Escrever um programa que calcula e escreve o produto dos números primos entre 92 e 1478.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6 -</a:t>
            </a:r>
            <a:r>
              <a:rPr lang="en-GB" altLang="pt-BR" sz="2200"/>
              <a:t> Definir um programa que receba uma série de pares de números, e para cada par calcule a média aritmética, imprimindo o resultado. A série termina quando for lido o par 0,0.</a:t>
            </a:r>
          </a:p>
        </p:txBody>
      </p:sp>
    </p:spTree>
    <p:extLst>
      <p:ext uri="{BB962C8B-B14F-4D97-AF65-F5344CB8AC3E}">
        <p14:creationId xmlns:p14="http://schemas.microsoft.com/office/powerpoint/2010/main" val="2563177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DA45370D-AEB7-496F-9402-3D24F580D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Exercícios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9772EA0-499C-453F-9222-F8D6A4AAC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981076"/>
            <a:ext cx="8435975" cy="5616575"/>
          </a:xfrm>
          <a:ln/>
        </p:spPr>
        <p:txBody>
          <a:bodyPr/>
          <a:lstStyle/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7- </a:t>
            </a:r>
            <a:r>
              <a:rPr lang="en-GB" altLang="pt-BR" sz="2200"/>
              <a:t>Ler m e escrever m linhas com i asteriscos alinhadas pela esquerda, onde i corresponde ao número da linha corrente. Exemplo: Para m=6 a saída do programa deve ser 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     * 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     ** 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     *** 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     **** 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     ***** 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     ******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200" b="1"/>
              <a:t>8-  </a:t>
            </a:r>
            <a:r>
              <a:rPr lang="en-GB" altLang="pt-BR" sz="2200"/>
              <a:t>Chico tem 1,50 metro e cresce 2 centímetros por ano, enquanto Zé tem 1,10 metro e cresce 3 centímetros por ano. Construa um programa que calcule e imprima quantos anos serão necessários para que Zé seja maior que Chico.</a:t>
            </a:r>
          </a:p>
        </p:txBody>
      </p:sp>
    </p:spTree>
    <p:extLst>
      <p:ext uri="{BB962C8B-B14F-4D97-AF65-F5344CB8AC3E}">
        <p14:creationId xmlns:p14="http://schemas.microsoft.com/office/powerpoint/2010/main" val="1241472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Estruturas de Controle de Fluxo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431800" indent="-323850" algn="just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600" dirty="0"/>
              <a:t>Para a resolução de determinados problemas ou para a execução de determinadas tarefas é necessária a realização de um conjunto distinto de ações e este conjunto é definido com base na análise da entrada de dados.</a:t>
            </a:r>
          </a:p>
        </p:txBody>
      </p:sp>
    </p:spTree>
    <p:extLst>
      <p:ext uri="{BB962C8B-B14F-4D97-AF65-F5344CB8AC3E}">
        <p14:creationId xmlns:p14="http://schemas.microsoft.com/office/powerpoint/2010/main" val="1667359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/>
              <a:t>Estrutura de Controle de Fluxo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pt-BR" altLang="pt-BR" dirty="0"/>
              <a:t>Em alguns problemas é necessário executar varias vezes a mesma tarefa </a:t>
            </a:r>
          </a:p>
          <a:p>
            <a:pPr algn="just">
              <a:lnSpc>
                <a:spcPct val="90000"/>
              </a:lnSpc>
            </a:pPr>
            <a:r>
              <a:rPr lang="pt-BR" altLang="pt-BR" dirty="0"/>
              <a:t>Podemos repetir uma mesma tarefa por um número determinado de vezes.</a:t>
            </a:r>
          </a:p>
          <a:p>
            <a:pPr algn="just"/>
            <a:r>
              <a:rPr lang="pt-BR" altLang="pt-BR" dirty="0"/>
              <a:t>Para executar um conjuntos de comandos varias vezes iremos utilizar estruturas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9428702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Exemplos de problemas que necessitamos de estruturas de repetição: </a:t>
            </a:r>
          </a:p>
          <a:p>
            <a:pPr lvl="1" algn="just"/>
            <a:r>
              <a:rPr lang="pt-BR" altLang="pt-BR" dirty="0"/>
              <a:t>Mostrar todos os números inteiros de 0 até 100.</a:t>
            </a:r>
          </a:p>
          <a:p>
            <a:pPr lvl="1" algn="just"/>
            <a:r>
              <a:rPr lang="pt-BR" altLang="pt-BR" dirty="0"/>
              <a:t>Verificar os divisores de um número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97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Enquanto/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desejamos que  uma tarefa seja repetida enquanto a condição for verdadeira;</a:t>
            </a:r>
          </a:p>
          <a:p>
            <a:r>
              <a:rPr lang="pt-BR" dirty="0"/>
              <a:t>A condição consiste em uma expressão lógica;</a:t>
            </a:r>
          </a:p>
          <a:p>
            <a:r>
              <a:rPr lang="pt-BR" altLang="pt-BR" dirty="0"/>
              <a:t>A condição é avaliada antes de cada repetição do laço;</a:t>
            </a:r>
          </a:p>
          <a:p>
            <a:r>
              <a:rPr lang="pt-BR" altLang="pt-BR" dirty="0"/>
              <a:t>Se o  resultado da condição for falso os comandos que estão dentro do laço não serão executados;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07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Loops de Repetição - </a:t>
            </a:r>
            <a:r>
              <a:rPr lang="pt-BR" altLang="pt-BR" dirty="0" err="1"/>
              <a:t>while</a:t>
            </a:r>
            <a:endParaRPr lang="pt-BR" altLang="pt-BR" dirty="0"/>
          </a:p>
        </p:txBody>
      </p:sp>
      <p:sp>
        <p:nvSpPr>
          <p:cNvPr id="615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b="1" dirty="0"/>
              <a:t>Estrutura de repetição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b="1" dirty="0"/>
              <a:t>Sintaxe</a:t>
            </a:r>
            <a:endParaRPr lang="pt-BR" altLang="pt-BR" sz="24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/>
              <a:t>while</a:t>
            </a:r>
            <a:r>
              <a:rPr lang="pt-BR" altLang="pt-BR" sz="2400" b="1" dirty="0"/>
              <a:t>(</a:t>
            </a:r>
            <a:r>
              <a:rPr lang="pt-BR" altLang="pt-BR" sz="2400" dirty="0"/>
              <a:t>&lt;condição&gt;</a:t>
            </a:r>
            <a:r>
              <a:rPr lang="pt-BR" altLang="pt-BR" sz="2400" b="1" dirty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2400" b="1" dirty="0"/>
              <a:t>{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&lt;</a:t>
            </a:r>
            <a:r>
              <a:rPr lang="pt-BR" altLang="pt-BR" i="1" dirty="0"/>
              <a:t>instrução 1</a:t>
            </a:r>
            <a:r>
              <a:rPr lang="pt-BR" altLang="pt-BR" dirty="0"/>
              <a:t>&gt;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...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&lt;</a:t>
            </a:r>
            <a:r>
              <a:rPr lang="pt-BR" altLang="pt-BR" i="1" dirty="0"/>
              <a:t>instrução n</a:t>
            </a:r>
            <a:r>
              <a:rPr lang="pt-BR" altLang="pt-BR" dirty="0"/>
              <a:t>&gt;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01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24544"/>
            <a:ext cx="10515600" cy="57524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 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{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numero;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("Digite um numero: ");        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("\</a:t>
            </a:r>
            <a:r>
              <a:rPr lang="pt-BR" altLang="pt-BR" dirty="0" err="1"/>
              <a:t>nDigite</a:t>
            </a:r>
            <a:r>
              <a:rPr lang="pt-BR" altLang="pt-BR" dirty="0"/>
              <a:t> '0' para finalizar.\n\n");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b="1" dirty="0" err="1"/>
              <a:t>while</a:t>
            </a:r>
            <a:r>
              <a:rPr lang="pt-BR" altLang="pt-BR" b="1" dirty="0"/>
              <a:t> (numero != 0 ){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scanf</a:t>
            </a:r>
            <a:r>
              <a:rPr lang="pt-BR" altLang="pt-BR" dirty="0"/>
              <a:t>("%d", &amp;numero);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printf</a:t>
            </a:r>
            <a:r>
              <a:rPr lang="pt-BR" altLang="pt-BR" dirty="0"/>
              <a:t>("\n </a:t>
            </a:r>
            <a:r>
              <a:rPr lang="pt-BR" altLang="pt-BR" dirty="0" err="1"/>
              <a:t>Voce</a:t>
            </a:r>
            <a:r>
              <a:rPr lang="pt-BR" altLang="pt-BR" dirty="0"/>
              <a:t> digitou: %d \n Digite um novo numero: ", numero);        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b="1" dirty="0"/>
              <a:t>}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 err="1"/>
              <a:t>getchar</a:t>
            </a:r>
            <a:r>
              <a:rPr lang="pt-BR" altLang="pt-BR" dirty="0"/>
              <a:t>();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 err="1"/>
              <a:t>return</a:t>
            </a:r>
            <a:r>
              <a:rPr lang="pt-BR" altLang="pt-BR" dirty="0"/>
              <a:t>(0);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575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Loops de Repetição – do ... </a:t>
            </a:r>
            <a:r>
              <a:rPr lang="pt-BR" altLang="pt-BR" dirty="0" err="1"/>
              <a:t>while</a:t>
            </a:r>
            <a:r>
              <a:rPr lang="pt-BR" altLang="pt-BR" dirty="0"/>
              <a:t>...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pt-BR" altLang="pt-BR" sz="2400" b="1" dirty="0"/>
              <a:t>do{</a:t>
            </a:r>
          </a:p>
          <a:p>
            <a:pPr lvl="1">
              <a:lnSpc>
                <a:spcPct val="13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pt-BR" altLang="pt-BR" dirty="0"/>
              <a:t>&lt;instrução 1&gt;</a:t>
            </a:r>
          </a:p>
          <a:p>
            <a:pPr lvl="1">
              <a:lnSpc>
                <a:spcPct val="13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pt-BR" altLang="pt-BR" dirty="0"/>
              <a:t>....</a:t>
            </a:r>
          </a:p>
          <a:p>
            <a:pPr lvl="1">
              <a:lnSpc>
                <a:spcPct val="13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pt-BR" altLang="pt-BR" dirty="0"/>
              <a:t>&lt;</a:t>
            </a:r>
            <a:r>
              <a:rPr lang="pt-BR" altLang="pt-BR" i="1" dirty="0"/>
              <a:t>instrução n</a:t>
            </a:r>
            <a:r>
              <a:rPr lang="pt-BR" altLang="pt-BR" dirty="0"/>
              <a:t>&gt;</a:t>
            </a:r>
          </a:p>
          <a:p>
            <a:pPr>
              <a:lnSpc>
                <a:spcPct val="13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pt-BR" altLang="pt-BR" sz="2400" b="1" dirty="0"/>
              <a:t>}</a:t>
            </a:r>
            <a:r>
              <a:rPr lang="pt-BR" altLang="pt-BR" sz="2400" b="1" dirty="0" err="1"/>
              <a:t>while</a:t>
            </a:r>
            <a:r>
              <a:rPr lang="pt-BR" altLang="pt-BR" sz="2400" b="1" dirty="0"/>
              <a:t>(&lt;</a:t>
            </a:r>
            <a:r>
              <a:rPr lang="pt-BR" altLang="pt-BR" sz="2400" b="1" i="1" dirty="0"/>
              <a:t>condição</a:t>
            </a:r>
            <a:r>
              <a:rPr lang="pt-BR" altLang="pt-BR" sz="2400" b="1" dirty="0"/>
              <a:t>&gt;);</a:t>
            </a:r>
          </a:p>
        </p:txBody>
      </p:sp>
    </p:spTree>
    <p:extLst>
      <p:ext uri="{BB962C8B-B14F-4D97-AF65-F5344CB8AC3E}">
        <p14:creationId xmlns:p14="http://schemas.microsoft.com/office/powerpoint/2010/main" val="128395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altLang="pt-BR" sz="3000" dirty="0" err="1"/>
              <a:t>int</a:t>
            </a:r>
            <a:r>
              <a:rPr lang="pt-BR" altLang="pt-BR" sz="3000" dirty="0"/>
              <a:t>  i;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3000" b="1" dirty="0"/>
              <a:t>do</a:t>
            </a:r>
            <a:r>
              <a:rPr lang="pt-BR" altLang="pt-BR" sz="3000" dirty="0"/>
              <a:t> 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3000" dirty="0"/>
              <a:t>   </a:t>
            </a:r>
            <a:r>
              <a:rPr lang="pt-BR" altLang="pt-BR" sz="3000" dirty="0" err="1"/>
              <a:t>printf</a:t>
            </a:r>
            <a:r>
              <a:rPr lang="pt-BR" altLang="pt-BR" sz="3000" dirty="0"/>
              <a:t> ("Escolha a fruta pelo numero:");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3000" dirty="0"/>
              <a:t>   </a:t>
            </a:r>
            <a:r>
              <a:rPr lang="pt-BR" altLang="pt-BR" sz="3000" dirty="0" err="1"/>
              <a:t>printf</a:t>
            </a:r>
            <a:r>
              <a:rPr lang="pt-BR" altLang="pt-BR" sz="3000" dirty="0"/>
              <a:t> ("(1) </a:t>
            </a:r>
            <a:r>
              <a:rPr lang="pt-BR" altLang="pt-BR" sz="3000" dirty="0" err="1"/>
              <a:t>Mamao</a:t>
            </a:r>
            <a:r>
              <a:rPr lang="pt-BR" altLang="pt-BR" sz="3000" dirty="0"/>
              <a:t>");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3000" dirty="0"/>
              <a:t>   </a:t>
            </a:r>
            <a:r>
              <a:rPr lang="pt-BR" altLang="pt-BR" sz="3000" dirty="0" err="1"/>
              <a:t>printf</a:t>
            </a:r>
            <a:r>
              <a:rPr lang="pt-BR" altLang="pt-BR" sz="3000" dirty="0"/>
              <a:t> ("(2) Abacaxi");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3000" dirty="0"/>
              <a:t>   </a:t>
            </a:r>
            <a:r>
              <a:rPr lang="pt-BR" altLang="pt-BR" sz="3000" dirty="0" err="1"/>
              <a:t>printf</a:t>
            </a:r>
            <a:r>
              <a:rPr lang="pt-BR" altLang="pt-BR" sz="3000" dirty="0"/>
              <a:t> ("(3) Laranja");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3000" dirty="0"/>
              <a:t>   </a:t>
            </a:r>
            <a:r>
              <a:rPr lang="pt-BR" altLang="pt-BR" sz="3000" dirty="0" err="1"/>
              <a:t>scanf</a:t>
            </a:r>
            <a:r>
              <a:rPr lang="pt-BR" altLang="pt-BR" sz="3000" dirty="0"/>
              <a:t>("%d", &amp;i);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3000" dirty="0"/>
              <a:t>} </a:t>
            </a:r>
            <a:r>
              <a:rPr lang="pt-BR" altLang="pt-BR" sz="3000" b="1" dirty="0" err="1"/>
              <a:t>while</a:t>
            </a:r>
            <a:r>
              <a:rPr lang="pt-BR" altLang="pt-BR" sz="3000" dirty="0"/>
              <a:t> ((i&lt;1)||(i&gt;3));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506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">
  <a:themeElements>
    <a:clrScheme name="Personalizada 1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" id="{61E300FE-1443-443A-8196-D16CE718F03B}" vid="{1DD648D0-9ACA-454F-BBEF-EC9630A69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</Template>
  <TotalTime>95</TotalTime>
  <Words>663</Words>
  <Application>Microsoft Office PowerPoint</Application>
  <PresentationFormat>Widescreen</PresentationFormat>
  <Paragraphs>97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slide</vt:lpstr>
      <vt:lpstr>Algoritmos </vt:lpstr>
      <vt:lpstr>Estruturas de Controle de Fluxo</vt:lpstr>
      <vt:lpstr>Estrutura de Controle de Fluxo</vt:lpstr>
      <vt:lpstr>Exemplos</vt:lpstr>
      <vt:lpstr>Enquanto/while</vt:lpstr>
      <vt:lpstr>Loops de Repetição - while</vt:lpstr>
      <vt:lpstr>Apresentação do PowerPoint</vt:lpstr>
      <vt:lpstr>Loops de Repetição – do ... while...</vt:lpstr>
      <vt:lpstr>Exemplo</vt:lpstr>
      <vt:lpstr>Loops de Repetição – for</vt:lpstr>
      <vt:lpstr>Contador</vt:lpstr>
      <vt:lpstr>Comando - break</vt:lpstr>
      <vt:lpstr>Exemplo</vt:lpstr>
      <vt:lpstr>Comando - continue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Algotimos</dc:title>
  <dc:creator>tupi</dc:creator>
  <cp:lastModifiedBy>Jose Daniel Pereira Ribeiro Filho</cp:lastModifiedBy>
  <cp:revision>11</cp:revision>
  <dcterms:created xsi:type="dcterms:W3CDTF">2016-02-24T19:25:36Z</dcterms:created>
  <dcterms:modified xsi:type="dcterms:W3CDTF">2017-08-25T21:17:35Z</dcterms:modified>
</cp:coreProperties>
</file>