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6DF5B-57B9-4694-95C9-F3CB289CC785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470F-AF65-440B-BC96-F7D5ADF96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A5CDE13F-B882-47D7-89EA-73234622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56829DD-C702-410E-9A80-00DDADAF8F7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0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A525-01F2-45C1-82CF-037BBE63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2885D-A522-4479-A5D6-8E171EF1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4AE7F-1671-4BA8-82C7-7C58F297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F2580-2D40-4A36-9373-5606658D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C8540-9ED2-4231-BE0E-44E4F6C4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62E9-DB21-4733-B9C5-D533D684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E63D3C-FC55-483F-B882-81763D8F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E40DD-9A12-41CA-BC86-8822595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BD5DB-91D6-46BD-ABC0-3A22FA34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22B62-0EBE-4C75-BBBD-3D37BAE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991C29-7709-450D-9A36-9DF269F7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3B7DAD-A771-4047-9C8C-F4918EB6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C6811-D1F6-4939-BEAA-16CB432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F052B-0688-4BFA-8419-84649CCB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B10BE-3D91-48B2-BC18-3CE6E240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45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588"/>
            <a:ext cx="10964333" cy="1433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F71D559-EB10-4AEE-9807-26CA872716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7B04F-2694-4C36-B7B8-2C1561F9EF3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19968F-D944-4461-B4B7-0B782561F44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CCFF-7A7B-4430-8575-497B2E56945D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2789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D276-3530-4117-95D2-B8E94B24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44236-A150-4424-AA96-D7684616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DB0AF-A0D0-4011-B368-CD907E51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86536-4451-41EA-A3E6-C163459F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5623D-2308-4948-AC1E-F34BA561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5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F09C9-2629-41D2-AA00-23AF29B6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5D13E-9619-4617-9F85-EA333B3C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401C3-4D1E-452A-8603-88A259A1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AAFEFF-5CC2-46D1-8500-CDA0EC1F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DBB79-96C8-425D-8203-9DA43BDF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DB1D0-84D9-45D8-A67A-59173858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2BC04-747D-45CD-A702-A4B29DEE3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8FD791-C76D-4B02-99D0-F2186379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44F130-A3BC-43F5-A147-E59B0BF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7B617-7391-41DC-AFE9-31CCE97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090CC-9A58-45FF-95DA-699AD8C5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4651-32A5-478B-859D-73153D49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C7FF6F-FA47-4871-B139-19457715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47DFE6-B9AA-4DF6-81FE-DE3200A9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2B66E-9DFC-4E12-BA70-CBD9395D8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F65233-9588-40F2-9061-CD2C2C540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DF72D6-CF7B-4648-9F2E-CCAB1F2F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103E6A-0140-4572-AD94-98E9CE7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4BDC54-DF53-41D6-A2A5-079AC916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2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98139-D5A5-4DF8-A70A-1A4A375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456DC-8011-4FAB-BC2C-956B607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88E2C1-EB27-4800-987B-BA2589C7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E2AD6B-C853-4978-8B47-5131C52F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4E4DB-4F3C-4652-AA0A-5E766576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D44139-FDF1-4EDF-9B31-3521CF86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9EBD50-734C-478C-AFB0-2FDCD50C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8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036D-5060-4BD3-AA9C-046F55CC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C1B-C1E1-44B8-9BE7-35C39A6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2C94FE-83B6-4F27-91C2-2E374733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23998-4AF8-4142-BE52-950A71E9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D05A84-C7C4-4810-8397-B642D1C2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86838-8FD6-498B-92B2-A701AD84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AD089-A71C-423B-8AEA-F15D436C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047656-3513-4D91-9A94-30E15783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97056-F563-4070-8F75-1A5243E9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6AD77-81BD-41D5-931F-A94AB74D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61C7D-5938-418F-9B92-8BABD6D0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380AB-C5CE-4112-B505-0D8378C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7B313F-AE57-4A2F-A617-F50A099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57AD2-07EB-452B-8977-3FC6E123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1AC20-F543-46F3-82AC-90F89BBA7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E61ED-2A2C-404A-8468-4854D66A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0F80C-64F1-4FE1-8F48-057382F0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2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3293AD7-D153-4D95-9717-F9EFFCCFC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Linguagem C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07AD6E3-F3C9-458C-B62A-90B2792EE64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marL="0" indent="0" algn="ctr"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672019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24BE9C5-59A5-479C-AFF7-DA1398F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4564D7-525E-4827-AA3B-65E62401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Nos exemplos mostrados até aqui, os dados utilizados são mantidos em variáveis, ou seja, na memória principal da máquina.</a:t>
            </a:r>
          </a:p>
          <a:p>
            <a:r>
              <a:rPr lang="pt-BR" dirty="0"/>
              <a:t>Esses dados são perdidos quando o programa encerra sua execução. </a:t>
            </a:r>
          </a:p>
          <a:p>
            <a:r>
              <a:rPr lang="pt-BR" dirty="0"/>
              <a:t>Arquivos constituem a forma padrão de se manter os dados de forma que possam ser usados após o encerramento do programa. </a:t>
            </a:r>
          </a:p>
          <a:p>
            <a:r>
              <a:rPr lang="pt-BR" dirty="0"/>
              <a:t>Os dados mantidos em arquivos podem ser usados por outros programas.</a:t>
            </a:r>
          </a:p>
          <a:p>
            <a:r>
              <a:rPr lang="pt-BR" dirty="0"/>
              <a:t>Um arquivo é uma sequência de dados mantida num meio permanente. </a:t>
            </a:r>
          </a:p>
          <a:p>
            <a:r>
              <a:rPr lang="pt-BR" dirty="0"/>
              <a:t>Arquivos são criados e gerenciados pelo sistema operacional.</a:t>
            </a:r>
          </a:p>
          <a:p>
            <a:r>
              <a:rPr lang="pt-BR" dirty="0"/>
              <a:t>Todo uso de arquivos feito por um programa é feito através de serviços oferecidos pelo sistema operacional. </a:t>
            </a:r>
          </a:p>
          <a:p>
            <a:r>
              <a:rPr lang="pt-BR" dirty="0"/>
              <a:t>Esses serviços são disponibilizados ao programa através de funções de bibliotecas</a:t>
            </a:r>
          </a:p>
          <a:p>
            <a:r>
              <a:rPr lang="pt-BR" dirty="0"/>
              <a:t>(&lt;</a:t>
            </a:r>
            <a:r>
              <a:rPr lang="pt-BR" dirty="0" err="1"/>
              <a:t>stdio.h</a:t>
            </a:r>
            <a:r>
              <a:rPr lang="pt-BR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42005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712FA-C76D-48D8-929D-8637538C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/>
              <a:t>fopen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B7D65-5587-4C02-8219-EA7419CC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fopen</a:t>
            </a:r>
            <a:r>
              <a:rPr lang="pt-BR" dirty="0"/>
              <a:t>() é usada para iniciar uma ‘sessão de uso’ de um arquivo. </a:t>
            </a:r>
          </a:p>
          <a:p>
            <a:r>
              <a:rPr lang="pt-BR" dirty="0"/>
              <a:t>Ela retorna um valor do tipo FILE*, que será usado para identificar o arquivo nas operações de escrita ou leitura.</a:t>
            </a:r>
          </a:p>
          <a:p>
            <a:r>
              <a:rPr lang="pt-BR" dirty="0"/>
              <a:t>A sessão de uso de um arquivo se encerra com a chamada à função </a:t>
            </a:r>
            <a:r>
              <a:rPr lang="pt-BR" dirty="0" err="1"/>
              <a:t>fclose</a:t>
            </a:r>
            <a:r>
              <a:rPr lang="pt-BR" dirty="0"/>
              <a:t>() que tem como parâmetro o identificador do arquivo.</a:t>
            </a:r>
          </a:p>
        </p:txBody>
      </p:sp>
    </p:spTree>
    <p:extLst>
      <p:ext uri="{BB962C8B-B14F-4D97-AF65-F5344CB8AC3E}">
        <p14:creationId xmlns:p14="http://schemas.microsoft.com/office/powerpoint/2010/main" val="38546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68BB-A52E-49B9-99B2-0D5854F5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exemplo: criação de 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09E75-338B-4433-8845-DA08BF7E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457200" lvl="1" indent="0">
              <a:buNone/>
            </a:pPr>
            <a:r>
              <a:rPr lang="pt-BR" dirty="0" err="1"/>
              <a:t>int</a:t>
            </a:r>
            <a:r>
              <a:rPr lang="pt-BR" dirty="0"/>
              <a:t> a = 10; b = 20; char * n = “alfabeto”;</a:t>
            </a:r>
          </a:p>
          <a:p>
            <a:pPr marL="457200" lvl="1" indent="0">
              <a:buNone/>
            </a:pPr>
            <a:r>
              <a:rPr lang="pt-BR" dirty="0"/>
              <a:t>FILE* </a:t>
            </a:r>
            <a:r>
              <a:rPr lang="pt-BR" dirty="0" err="1"/>
              <a:t>arq</a:t>
            </a:r>
            <a:r>
              <a:rPr lang="pt-BR" dirty="0"/>
              <a:t> = </a:t>
            </a:r>
            <a:r>
              <a:rPr lang="pt-BR" dirty="0" err="1"/>
              <a:t>fopen</a:t>
            </a:r>
            <a:r>
              <a:rPr lang="pt-BR" dirty="0"/>
              <a:t>(“arquivo1.txt”,"w");</a:t>
            </a:r>
          </a:p>
          <a:p>
            <a:pPr marL="457200" lvl="1" indent="0">
              <a:buNone/>
            </a:pPr>
            <a:r>
              <a:rPr lang="pt-BR" dirty="0" err="1"/>
              <a:t>fprintf</a:t>
            </a:r>
            <a:r>
              <a:rPr lang="pt-BR" dirty="0"/>
              <a:t>(</a:t>
            </a:r>
            <a:r>
              <a:rPr lang="pt-BR" dirty="0" err="1"/>
              <a:t>arq</a:t>
            </a:r>
            <a:r>
              <a:rPr lang="pt-BR" dirty="0"/>
              <a:t>,“%d %d %s”,</a:t>
            </a:r>
            <a:r>
              <a:rPr lang="pt-BR" dirty="0" err="1"/>
              <a:t>a,b,n</a:t>
            </a:r>
            <a:r>
              <a:rPr lang="pt-BR" dirty="0"/>
              <a:t>);</a:t>
            </a:r>
          </a:p>
          <a:p>
            <a:pPr marL="457200" lvl="1" indent="0">
              <a:buNone/>
            </a:pPr>
            <a:r>
              <a:rPr lang="pt-BR" dirty="0" err="1"/>
              <a:t>fclose</a:t>
            </a:r>
            <a:r>
              <a:rPr lang="pt-BR" dirty="0"/>
              <a:t>(</a:t>
            </a:r>
            <a:r>
              <a:rPr lang="pt-BR" dirty="0" err="1"/>
              <a:t>arq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8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42747-B821-452B-B6E8-48D91143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49CB4-BC77-4A35-AB2C-8E425F7D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função </a:t>
            </a:r>
            <a:r>
              <a:rPr lang="pt-BR" dirty="0" err="1"/>
              <a:t>fopen</a:t>
            </a:r>
            <a:r>
              <a:rPr lang="pt-BR" dirty="0"/>
              <a:t>() é usada para iniciar a ‘sessão de uso’ do arquivo. Neste caso, o arquivo chamado ‘arquivo1.txt’. O valor ‘w’ para o segundo parâmetro indica ‘escrita’ (ou seja, o arquivo será criado para escrita).</a:t>
            </a:r>
          </a:p>
          <a:p>
            <a:r>
              <a:rPr lang="pt-BR" dirty="0"/>
              <a:t>A variável </a:t>
            </a:r>
            <a:r>
              <a:rPr lang="pt-BR" dirty="0" err="1"/>
              <a:t>arq</a:t>
            </a:r>
            <a:r>
              <a:rPr lang="pt-BR" dirty="0"/>
              <a:t>, do tipo FILE* mantém a identificação do arquivo.</a:t>
            </a:r>
          </a:p>
          <a:p>
            <a:r>
              <a:rPr lang="pt-BR" dirty="0"/>
              <a:t>A função </a:t>
            </a:r>
            <a:r>
              <a:rPr lang="pt-BR" dirty="0" err="1"/>
              <a:t>fprintf</a:t>
            </a:r>
            <a:r>
              <a:rPr lang="pt-BR" dirty="0"/>
              <a:t>() é muito parecida com </a:t>
            </a:r>
            <a:r>
              <a:rPr lang="pt-BR" dirty="0" err="1"/>
              <a:t>printf</a:t>
            </a:r>
            <a:r>
              <a:rPr lang="pt-BR" dirty="0"/>
              <a:t>(), velha conhecida. A diferença é o parâmetro a mais, que identifica o arquivo no qual é feita a escrita.</a:t>
            </a:r>
          </a:p>
          <a:p>
            <a:r>
              <a:rPr lang="pt-BR" dirty="0"/>
              <a:t>A ‘sessão de uso’ do arquivo se encerra com </a:t>
            </a:r>
            <a:r>
              <a:rPr lang="pt-BR" dirty="0" err="1"/>
              <a:t>fclose</a:t>
            </a:r>
            <a:r>
              <a:rPr lang="pt-BR" dirty="0"/>
              <a:t>().</a:t>
            </a:r>
          </a:p>
          <a:p>
            <a:r>
              <a:rPr lang="pt-BR" dirty="0"/>
              <a:t>O conteúdo do arquivo será uma linha texto contendo o </a:t>
            </a:r>
            <a:r>
              <a:rPr lang="pt-BR" dirty="0" err="1"/>
              <a:t>string</a:t>
            </a:r>
            <a:r>
              <a:rPr lang="pt-BR" dirty="0"/>
              <a:t> escrito através de </a:t>
            </a:r>
            <a:r>
              <a:rPr lang="pt-BR" dirty="0" err="1"/>
              <a:t>fprintf</a:t>
            </a:r>
            <a:r>
              <a:rPr lang="pt-BR" dirty="0"/>
              <a:t>().</a:t>
            </a:r>
          </a:p>
          <a:p>
            <a:r>
              <a:rPr lang="pt-BR" dirty="0"/>
              <a:t>Isso pode ser verificado através do </a:t>
            </a:r>
            <a:r>
              <a:rPr lang="pt-BR" dirty="0" err="1"/>
              <a:t>Notepad</a:t>
            </a:r>
            <a:r>
              <a:rPr lang="pt-BR" dirty="0"/>
              <a:t>, no Windows (ou um equivalente , no caso de Linux)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38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7C526-07EB-4FB0-9574-8F2839E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A6100-1ADF-49DB-8FC1-917DC296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 char s[30];</a:t>
            </a:r>
          </a:p>
          <a:p>
            <a:pPr marL="457200" lvl="1" indent="0">
              <a:buNone/>
            </a:pPr>
            <a:r>
              <a:rPr lang="en-US" dirty="0"/>
              <a:t>FILE* </a:t>
            </a:r>
            <a:r>
              <a:rPr lang="en-US" dirty="0" err="1"/>
              <a:t>arq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(“arquivo1.txt”,“r");</a:t>
            </a:r>
          </a:p>
          <a:p>
            <a:pPr marL="457200" lvl="1" indent="0">
              <a:buNone/>
            </a:pP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arq</a:t>
            </a:r>
            <a:r>
              <a:rPr lang="en-US" dirty="0"/>
              <a:t>,“%d %d %s”, &amp;x, &amp;y, s);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(“x:%d y:%d s:%s”,x,y,s);</a:t>
            </a:r>
          </a:p>
          <a:p>
            <a:pPr marL="457200" lvl="1" indent="0">
              <a:buNone/>
            </a:pP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arq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5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9F8FA-1DBA-4E11-A96E-329A6104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6E92C-05FD-49A0-8B04-7BF16B6E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 </a:t>
            </a:r>
            <a:r>
              <a:rPr lang="pt-BR" dirty="0" err="1"/>
              <a:t>fopen</a:t>
            </a:r>
            <a:r>
              <a:rPr lang="pt-BR" dirty="0"/>
              <a:t>() e </a:t>
            </a:r>
            <a:r>
              <a:rPr lang="pt-BR" dirty="0" err="1"/>
              <a:t>fclose</a:t>
            </a:r>
            <a:r>
              <a:rPr lang="pt-BR" dirty="0"/>
              <a:t>() delimitam ‘sessão de uso’ do arquivo. Neste caso, o arquivo chamado ‘arquivo1.txt’ será usado para leitura, o que é indicado pelo valor ‘r’ para o segundo parâmetro de </a:t>
            </a:r>
            <a:r>
              <a:rPr lang="pt-BR" dirty="0" err="1"/>
              <a:t>fopen</a:t>
            </a:r>
            <a:r>
              <a:rPr lang="pt-BR" dirty="0"/>
              <a:t>().</a:t>
            </a:r>
          </a:p>
          <a:p>
            <a:r>
              <a:rPr lang="pt-BR" dirty="0"/>
              <a:t>A função </a:t>
            </a:r>
            <a:r>
              <a:rPr lang="pt-BR" dirty="0" err="1"/>
              <a:t>fcanf</a:t>
            </a:r>
            <a:r>
              <a:rPr lang="pt-BR" dirty="0"/>
              <a:t>() é muito parecida com a já conhecida </a:t>
            </a:r>
            <a:r>
              <a:rPr lang="pt-BR" dirty="0" err="1"/>
              <a:t>scanf</a:t>
            </a:r>
            <a:r>
              <a:rPr lang="pt-BR" dirty="0"/>
              <a:t>(). A única diferença é o parâmetro a mais, que identifica o arquivo de onde é feita a leitura.</a:t>
            </a:r>
          </a:p>
          <a:p>
            <a:r>
              <a:rPr lang="pt-BR" dirty="0"/>
              <a:t>A ‘sessão de uso’ do arquivo se encerra com </a:t>
            </a:r>
            <a:r>
              <a:rPr lang="pt-BR" dirty="0" err="1"/>
              <a:t>fclose</a:t>
            </a:r>
            <a:r>
              <a:rPr lang="pt-BR" dirty="0"/>
              <a:t>().</a:t>
            </a:r>
          </a:p>
          <a:p>
            <a:r>
              <a:rPr lang="pt-BR" dirty="0"/>
              <a:t>As </a:t>
            </a:r>
            <a:r>
              <a:rPr lang="pt-BR" dirty="0" err="1"/>
              <a:t>varíaveis</a:t>
            </a:r>
            <a:r>
              <a:rPr lang="pt-BR" dirty="0"/>
              <a:t> x, y e s, cujo valor foi lido, podem ser usadas em seguida, como quaisquer outras variáveis do programa.</a:t>
            </a:r>
          </a:p>
        </p:txBody>
      </p:sp>
    </p:spTree>
    <p:extLst>
      <p:ext uri="{BB962C8B-B14F-4D97-AF65-F5344CB8AC3E}">
        <p14:creationId xmlns:p14="http://schemas.microsoft.com/office/powerpoint/2010/main" val="216549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3283-D009-4F08-B3CC-F9232142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14955-405A-49E1-BAEC-9895F574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1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591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msmincho</vt:lpstr>
      <vt:lpstr>Times New Roman</vt:lpstr>
      <vt:lpstr>Tema do Office</vt:lpstr>
      <vt:lpstr>Linguagem C</vt:lpstr>
      <vt:lpstr>Apresentação do PowerPoint</vt:lpstr>
      <vt:lpstr>A função fopen()</vt:lpstr>
      <vt:lpstr>Um exemplo: criação de um arquivo</vt:lpstr>
      <vt:lpstr>Exemplo</vt:lpstr>
      <vt:lpstr>leitura do arquivo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C</dc:title>
  <dc:creator>Jose Daniel Pereira Ribeiro Filho</dc:creator>
  <cp:lastModifiedBy>Jose Daniel Pereira Ribeiro Filho</cp:lastModifiedBy>
  <cp:revision>3</cp:revision>
  <dcterms:created xsi:type="dcterms:W3CDTF">2017-08-25T21:08:23Z</dcterms:created>
  <dcterms:modified xsi:type="dcterms:W3CDTF">2017-08-25T21:40:40Z</dcterms:modified>
</cp:coreProperties>
</file>