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9" r:id="rId5"/>
    <p:sldId id="260" r:id="rId6"/>
    <p:sldId id="262" r:id="rId7"/>
    <p:sldId id="263" r:id="rId8"/>
    <p:sldId id="266" r:id="rId9"/>
    <p:sldId id="264" r:id="rId10"/>
    <p:sldId id="265" r:id="rId11"/>
    <p:sldId id="257" r:id="rId12"/>
    <p:sldId id="25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74222" autoAdjust="0"/>
  </p:normalViewPr>
  <p:slideViewPr>
    <p:cSldViewPr snapToGrid="0">
      <p:cViewPr varScale="1">
        <p:scale>
          <a:sx n="53" d="100"/>
          <a:sy n="53" d="100"/>
        </p:scale>
        <p:origin x="9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E5026-52CB-4134-9B7F-730A741ED28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6C2AE-2382-4201-BED1-82C95607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7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2AE-2382-4201-BED1-82C95607C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Heard of HTML Injection?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about XSS?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user can inject arbitrary HTML code into a web page.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used to inject scripts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Steal credentials, log keys, make API calls impersonating the user.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Docs, the user’s azure creds are in local storage.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features are driving more users to sign in.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impact is growing all the time.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/shareable - As an attacker you want to be able to share a link to a page with your exploit as many users as possible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going to show you some of the bugs we’ve had in our **client side** rendering, and the coding patterns that enabled them.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that these types of bugs are very easy to cause.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 a number of these bugs on docs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input from text field, stored in </a:t>
            </a:r>
            <a:r>
              <a:rPr lang="en-US" dirty="0" err="1"/>
              <a:t>db</a:t>
            </a:r>
            <a:r>
              <a:rPr lang="en-US" dirty="0"/>
              <a:t> and returned by API, </a:t>
            </a:r>
            <a:r>
              <a:rPr lang="en-US" dirty="0" err="1"/>
              <a:t>addressbar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&lt;show example pages, docs feature progression&gt;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2AE-2382-4201-BED1-82C95607C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&amp; Reference – common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2AE-2382-4201-BED1-82C95607C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  <a:p>
            <a:r>
              <a:rPr lang="en-US" dirty="0"/>
              <a:t>Several bugs</a:t>
            </a:r>
          </a:p>
          <a:p>
            <a:endParaRPr lang="en-US" dirty="0"/>
          </a:p>
          <a:p>
            <a:r>
              <a:rPr lang="en-US" dirty="0"/>
              <a:t>Crafting a display name to inject html, sharing on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2AE-2382-4201-BED1-82C95607C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always input, it can be lack of input.</a:t>
            </a:r>
          </a:p>
          <a:p>
            <a:endParaRPr lang="en-US" dirty="0"/>
          </a:p>
          <a:p>
            <a:r>
              <a:rPr lang="en-US"/>
              <a:t>Osmond </a:t>
            </a:r>
            <a:r>
              <a:rPr lang="en-US" dirty="0"/>
              <a:t>chose a display name that took advantage of a bug in our function to retrieve the docs user id from the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2AE-2382-4201-BED1-82C95607C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6C78-D4B0-4ED3-84D3-9A54E74F2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4BDAE-7DA6-416D-85CD-9D5B4CB38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602B-9DD7-4AC5-91AF-41F01895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6C072-603D-49A1-91C0-D4A339E3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1FD7-C314-4305-B702-BC4ECA91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83C0-5782-4F3F-9315-0038D4B7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03FB1-212E-4E75-9E7E-3D89417B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3519-0C90-40DE-9639-330E862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8BFD-E8F7-4A35-BEA4-5A2E08A1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5232B-57BD-4D26-9F8A-DDAEFE29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974E5-FCB6-4923-9254-007E5C54C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F67EF-8AED-4BDC-89F7-AEAC2770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E42C-2EFE-4C0B-983D-02D8E20D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E7AF9-A86D-4992-89D8-C2501965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F531-0B63-412B-8F6B-881F444B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054B-3A20-48B3-9D78-2BBB1083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8CCD-55DE-4327-8155-C0DB8AAB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F217-7DBB-40F7-AD9F-004982BC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19EC-60C8-492B-8FC4-319E6B53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55CE-BB2D-48A5-8306-EDF0A47E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DA74-3A77-420B-BCF9-710CC0D9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A465A-93B6-422F-A82A-E158E095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D74B-6519-45CF-A3D1-3021FF87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CE2D-0E2A-4E33-98EF-99D1ACA7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F97F-6097-41E6-81DE-86DC5BAB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55DD-5AC4-41AB-858B-721E9389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CD7B-C88E-4D51-B424-E720D4AE9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A8D41-2780-4090-B71C-D362EA81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0CCF0-D686-46D3-A01A-B65DCC12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2863D-E1EA-4C22-B8FD-835B35D8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D7DD-5C80-4E31-81BC-34BAA01E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3112-C29B-4207-AC03-7897E43C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41075-EB0E-4775-976E-05A600EA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EEEB0-9AD5-4695-88F0-00686D69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9D053-8060-4DC9-B816-2A45000F1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07E85-C3F6-45BA-ABC0-809424AA7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B30BD-9598-4F52-9352-8DC75721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3664A-8BF5-4422-AE1E-BCABF395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478A2-7FCD-4174-9076-C99D7DDD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541D-A2EF-458A-90A6-99692F40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18CB7-18FC-47B3-9CAF-BF35B537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C397-58EF-4602-9A35-7EDE96B0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87FB9-912B-417E-A000-C37BF583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58BE2-ACDD-4270-B956-85239368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AE7C1-0700-46ED-A4AD-F492AC1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3227-BABB-453A-A856-575BE71B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67EE-E2C5-437C-8D64-39A8EF3E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DFA7-EB65-4F9C-A9C9-7C50F6BB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E6D78-72BC-4D9F-9DBA-07143B49C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BC8D3-0A31-472C-BFAB-F237A5B8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523D-2B3E-4F20-AE9A-BA2625BA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6BA94-AE98-40C3-8630-F2994DD7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2ACB-C599-4BAC-B616-1989E65D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56E64-291D-42AC-A0ED-8D78B0A9F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CD4E8-75AD-4A02-9D0F-27987C599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51B6A-5ED0-4D10-845D-3BCF4916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35B7-34B7-4C0B-9E73-58042143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9D457-28F1-4B12-9900-5E8D627C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8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5BB4E-EBC3-4429-BFC7-2B99C50D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04CA2-DDB6-4CE2-B8C3-8FF0A50F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1E96-D4A3-49EA-BF51-57095A610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6CAD-C5F8-424C-8463-487D0A81711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3132-1C13-4F5C-ACA8-8793C3C55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E5A1-33CC-4364-88AB-D4273A12B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759F-869F-499C-A412-D8FF292E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Preventing HTML injection vulnerabilities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736EC9-000C-4E9A-946E-53B4C1709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90" y="1839078"/>
            <a:ext cx="4423610" cy="442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2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93ACA-A8B3-4143-847F-747B358687F5}"/>
              </a:ext>
            </a:extLst>
          </p:cNvPr>
          <p:cNvSpPr txBox="1"/>
          <p:nvPr/>
        </p:nvSpPr>
        <p:spPr>
          <a:xfrm>
            <a:off x="2165684" y="894347"/>
            <a:ext cx="452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Open Redirects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38E772-9060-4DE3-815C-46D0A171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22" y="2374232"/>
            <a:ext cx="6979174" cy="41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2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1D86-7316-4041-8370-2CBCC26A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HTML injection vulnerability?</a:t>
            </a:r>
          </a:p>
        </p:txBody>
      </p:sp>
      <p:pic>
        <p:nvPicPr>
          <p:cNvPr id="3076" name="Picture 4" descr="Image result for what is xss meme">
            <a:extLst>
              <a:ext uri="{FF2B5EF4-FFF2-40B4-BE49-F238E27FC236}">
                <a16:creationId xmlns:a16="http://schemas.microsoft.com/office/drawing/2014/main" id="{C5018F66-C5B4-4AD1-B859-7B7807695C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36" y="2715125"/>
            <a:ext cx="4142874" cy="414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27B19-D34F-4ECA-834B-31795FD82B8C}"/>
              </a:ext>
            </a:extLst>
          </p:cNvPr>
          <p:cNvSpPr txBox="1"/>
          <p:nvPr/>
        </p:nvSpPr>
        <p:spPr>
          <a:xfrm>
            <a:off x="1022684" y="1879741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'))"&gt;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E97A7-44E0-4C6A-BCC5-2559F117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7" y="0"/>
            <a:ext cx="1154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33A37-ACE6-4A0F-8664-3427BFEB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7" y="0"/>
            <a:ext cx="1154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C72873-97D7-4E0C-9BA6-C6FDFCA5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26789" cy="86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51636A-AAF4-421D-9B9D-933B9E67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7" y="0"/>
            <a:ext cx="1154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9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A52F2-4315-4305-9814-630C46B6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7" y="0"/>
            <a:ext cx="1154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EF180A-3AB2-4A96-B26B-8ECE181BE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227" y="0"/>
            <a:ext cx="5314950" cy="6856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98074-A917-4B7F-98C0-2C47B252F6E8}"/>
              </a:ext>
            </a:extLst>
          </p:cNvPr>
          <p:cNvSpPr txBox="1"/>
          <p:nvPr/>
        </p:nvSpPr>
        <p:spPr>
          <a:xfrm>
            <a:off x="561713" y="2336635"/>
            <a:ext cx="631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83523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B0CDA-9367-43BB-B770-651B61E5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84" y="0"/>
            <a:ext cx="798021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CCAE45-BBCE-41D3-8667-5AD679BC3022}"/>
              </a:ext>
            </a:extLst>
          </p:cNvPr>
          <p:cNvSpPr txBox="1"/>
          <p:nvPr/>
        </p:nvSpPr>
        <p:spPr>
          <a:xfrm>
            <a:off x="546621" y="2875402"/>
            <a:ext cx="264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DOM APIs</a:t>
            </a:r>
          </a:p>
        </p:txBody>
      </p:sp>
    </p:spTree>
    <p:extLst>
      <p:ext uri="{BB962C8B-B14F-4D97-AF65-F5344CB8AC3E}">
        <p14:creationId xmlns:p14="http://schemas.microsoft.com/office/powerpoint/2010/main" val="115081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424A032E68894BAFC1F570B3141BD2" ma:contentTypeVersion="11" ma:contentTypeDescription="Create a new document." ma:contentTypeScope="" ma:versionID="ed9d5463ba6e29e526ededb1fc8069db">
  <xsd:schema xmlns:xsd="http://www.w3.org/2001/XMLSchema" xmlns:xs="http://www.w3.org/2001/XMLSchema" xmlns:p="http://schemas.microsoft.com/office/2006/metadata/properties" xmlns:ns3="e7ebd49b-2960-4910-8ff2-687c70418add" xmlns:ns4="1570ebaf-e3d2-417c-8169-c82604e74181" targetNamespace="http://schemas.microsoft.com/office/2006/metadata/properties" ma:root="true" ma:fieldsID="f04688bcc9331edcc736403ab89a2fd8" ns3:_="" ns4:_="">
    <xsd:import namespace="e7ebd49b-2960-4910-8ff2-687c70418add"/>
    <xsd:import namespace="1570ebaf-e3d2-417c-8169-c82604e741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bd49b-2960-4910-8ff2-687c70418a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0ebaf-e3d2-417c-8169-c82604e74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BE0E3B-2C6B-4808-9E5C-F7A544760E3F}">
  <ds:schemaRefs>
    <ds:schemaRef ds:uri="http://purl.org/dc/terms/"/>
    <ds:schemaRef ds:uri="http://purl.org/dc/dcmitype/"/>
    <ds:schemaRef ds:uri="e7ebd49b-2960-4910-8ff2-687c70418add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1570ebaf-e3d2-417c-8169-c82604e74181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A44D19-D846-4450-9902-A3F090D655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04F0DC-58F5-450F-BE44-7EEA80798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ebd49b-2960-4910-8ff2-687c70418add"/>
    <ds:schemaRef ds:uri="1570ebaf-e3d2-417c-8169-c82604e74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263</Words>
  <Application>Microsoft Office PowerPoint</Application>
  <PresentationFormat>Widescreen</PresentationFormat>
  <Paragraphs>36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Preventing HTML injection vulnerabilities</vt:lpstr>
      <vt:lpstr>What is an HTML injection vulnerability?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for avoiding</dc:title>
  <dc:creator>Jeremy Danyow</dc:creator>
  <cp:lastModifiedBy>Jeremy Danyow</cp:lastModifiedBy>
  <cp:revision>33</cp:revision>
  <dcterms:created xsi:type="dcterms:W3CDTF">2019-10-15T00:24:14Z</dcterms:created>
  <dcterms:modified xsi:type="dcterms:W3CDTF">2019-10-15T14:53:42Z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jedanyow@microsoft.com</vt:lpwstr>
  </property>
  <property fmtid="{D5CDD505-2E9C-101B-9397-08002B2CF9AE}" pid="5" name="MSIP_Label_f42aa342-8706-4288-bd11-ebb85995028c_SetDate">
    <vt:lpwstr>2019-10-15T02:10:14.5935877Z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4055098c-4c11-4e94-a948-42637e78b768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0x01010061424A032E68894BAFC1F570B3141BD2</vt:lpwstr>
  </property>
</Properties>
</file>