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C099-8159-4095-B26C-2AF97B5A0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0C579-4E74-4F3D-B5FE-C9993EA1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C06F-2126-4F31-9C46-A07447F3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9190-1858-432E-8D8F-12E8CD27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88DA-DD59-4C4D-A500-4058099D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4922-8DC1-4705-8143-46D19652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1F981-5C73-4AEA-B737-D9F289B7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DF31-DD89-4200-9809-17E738E9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EE73-CD7B-4052-B073-5CFCB8BE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3E3C-6512-40BC-A8D3-FBA19A12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E7B6C-4162-495F-B790-D486F4D74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EDD50-8EDF-4EF3-AF15-E5FE179D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9E10-0510-4431-821B-1B16FFDE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8101-510C-42B8-9242-FEC73682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F3C6-0D91-49CC-9F86-D958DF76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8B6-FA96-4740-A559-243426A98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9F13-8845-4706-B317-05D3981C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solidFill>
                  <a:schemeClr val="bg1"/>
                </a:solidFill>
                <a:latin typeface="Cooper Black" panose="0208090404030B0204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levelcont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18B6-6585-4CF4-A04F-8783F897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4B4E-0607-4FD7-A6E9-CD684A26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1E97A-353C-427F-8298-ECCCD6A1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8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906-A26C-483F-8787-4CE92705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CDA8-D5E5-4BAF-8F85-AC61BB7B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AC1E-D58D-42E6-8E27-C4C6A85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FE99-22F8-4C27-AE4D-D9C19879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600A-8E99-4C08-8D23-7EE4F35B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F25B-8EFB-4576-83FA-2D26E7DF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2CCE-B644-43BD-9ED4-AD9A53B4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6901-574D-42A9-973C-EE1EAF0E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0D3F-526C-4CBB-9ED9-29B99917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A1CDE-CD95-46C2-BD72-2C4C56BB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1D24-167D-4290-9A21-A623FEC5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9BE3-0193-4A04-B63B-13DD548A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3E487-5033-40D2-B252-33E12C44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683E4-10FF-4A8A-BCD4-754F5311E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93C1F-CCFA-4FD0-BA05-A7D681CC1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8B66A-5017-42AA-9944-C661A7D5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34F97-F335-4D09-9527-E9AE4389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3B7B0-CDAA-4B7F-828B-EC1FF4C8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214DC-AC6B-435E-99D3-C62C54A1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FD3C-73EA-45C4-8CA1-4F1E060D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E2586-9E33-4475-94A5-13A934AD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F8D91-CC9C-44F5-A85B-D4762B7E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1B813-C5C8-41CA-A7E1-EA98E3B9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CE67F-A757-469F-8057-5D352A83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541BE-F89F-49C1-97E3-F34A9D23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04BE4-59FA-4309-8153-FB366E3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642B-563B-496E-9233-780FBD7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C6E6-9523-4787-971B-12793DD9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65D48-BE45-4FA6-ACDC-3A2428D5C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49CC-7C4A-41A2-8664-4D08CD27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D763-1765-49D9-8A9C-5EA0D08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1B3BE-DD49-4815-BA40-77C586BC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865-17F3-4DB4-9799-E8FAEEBC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0AE8B-DA98-4F10-846D-311F86250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BA0D4-6731-4E8B-B85D-64923B1B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96FDD-0817-4E21-B609-03C100FB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63493-3EAB-499A-B133-D7A7FCDF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4E9E2-9102-4EA0-A595-2565F803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C58F0-88D6-4EE0-AB9F-C7C1565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21322-4A51-4ABF-9219-7616D29C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115C-892A-47B3-86E4-DCDC92354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F945-97FF-441B-99DF-DDBD37FF985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49E8-948A-407A-BC52-215B9D260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F99A-5CCA-4497-B53B-DEA03471A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FBC1-7CE5-4E62-BDA6-BCF6610E852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5F65D-FA8F-4639-B171-E6993673BE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72536" y="4272705"/>
            <a:ext cx="2519464" cy="25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C263FCC-695F-4994-AFE7-65D70BD0E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78DC1-5B66-42AA-B2C5-FBE2B126A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95" y="640081"/>
            <a:ext cx="6274591" cy="3943391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Cooper Black" panose="0208090404030B020404" pitchFamily="18" charset="0"/>
              </a:rPr>
              <a:t>Creating Playlists Based on Clustered Songs from a User’s Streaming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277A7-DB69-4071-8CC6-69E93414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94" y="4721902"/>
            <a:ext cx="6274592" cy="1496019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Cooper Black" panose="0208090404030B020404" pitchFamily="18" charset="0"/>
              </a:rPr>
              <a:t>Jake Darby</a:t>
            </a:r>
          </a:p>
        </p:txBody>
      </p:sp>
      <p:pic>
        <p:nvPicPr>
          <p:cNvPr id="2054" name="Picture 6" descr="The Financial Struggle of Aspiring Musicians in the Age of Streaming | York  Vision">
            <a:extLst>
              <a:ext uri="{FF2B5EF4-FFF2-40B4-BE49-F238E27FC236}">
                <a16:creationId xmlns:a16="http://schemas.microsoft.com/office/drawing/2014/main" id="{39E323A5-4182-4F5D-9B6E-4374A2B3C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 r="2" b="8663"/>
          <a:stretch/>
        </p:blipFill>
        <p:spPr bwMode="auto">
          <a:xfrm>
            <a:off x="7549780" y="10"/>
            <a:ext cx="46422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1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5FB4-E4A0-4ABE-9926-B91991FE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Clustered Songs to 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D531-2DA0-4918-83AC-D28A6585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Gaining authorization was tricky!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D0C6D-BA9E-4F6C-8CEC-797E241E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024"/>
            <a:ext cx="8271933" cy="40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B5D3-ECD2-4378-8F46-3DDE8636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01D4-EDF6-4185-8A7A-B3B6D805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 requested my Spotify streaming history from Spotify and received a csv file which is shown below in a </a:t>
            </a:r>
            <a:r>
              <a:rPr lang="en-US" b="1" dirty="0" err="1">
                <a:solidFill>
                  <a:schemeClr val="bg1"/>
                </a:solidFill>
              </a:rPr>
              <a:t>dataframe</a:t>
            </a:r>
            <a:r>
              <a:rPr lang="en-US" b="1" dirty="0">
                <a:solidFill>
                  <a:schemeClr val="bg1"/>
                </a:solidFill>
              </a:rPr>
              <a:t> using Pandas.</a:t>
            </a:r>
          </a:p>
          <a:p>
            <a:r>
              <a:rPr lang="en-US" b="1" dirty="0">
                <a:solidFill>
                  <a:schemeClr val="bg1"/>
                </a:solidFill>
              </a:rPr>
              <a:t>I want to make playlists from clustered songs, but I need more than just the date, artist, title, and time played.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A94FB-CFCE-4C22-9EA4-39C14B717D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6533" y="4268681"/>
            <a:ext cx="8170333" cy="22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71F2-CB1F-4BA3-8162-EDB449AC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Developer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E5FC81-80BF-4A91-B7D8-F5E550643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7240"/>
            <a:ext cx="8495658" cy="40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D89A-55E3-42A5-9DB8-C59AAFD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Songs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726527-8C40-4BCD-9302-1663E6FF5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262813"/>
              </p:ext>
            </p:extLst>
          </p:nvPr>
        </p:nvGraphicFramePr>
        <p:xfrm>
          <a:off x="838200" y="2149166"/>
          <a:ext cx="7249083" cy="4343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809">
                  <a:extLst>
                    <a:ext uri="{9D8B030D-6E8A-4147-A177-3AD203B41FA5}">
                      <a16:colId xmlns:a16="http://schemas.microsoft.com/office/drawing/2014/main" val="2130623552"/>
                    </a:ext>
                  </a:extLst>
                </a:gridCol>
                <a:gridCol w="5792274">
                  <a:extLst>
                    <a:ext uri="{9D8B030D-6E8A-4147-A177-3AD203B41FA5}">
                      <a16:colId xmlns:a16="http://schemas.microsoft.com/office/drawing/2014/main" val="1936027604"/>
                    </a:ext>
                  </a:extLst>
                </a:gridCol>
              </a:tblGrid>
              <a:tr h="242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357249948"/>
                  </a:ext>
                </a:extLst>
              </a:tr>
              <a:tr h="384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Acousticness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confidence measure from 0.0 to 1.0 of whether the track is acoustic. 1.0 represents high confidence the track is acoustic.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124277427"/>
                  </a:ext>
                </a:extLst>
              </a:tr>
              <a:tr h="781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Danceability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	Danceability describes how suitable a track is for dancing based on a combination of musical elements including tempo, rhythm stability, beat strength, and overall regularity. A value of 0.0 is least danceable and 1.0 is most danceable.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1202709673"/>
                  </a:ext>
                </a:extLst>
              </a:tr>
              <a:tr h="384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Energy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Energy is a measure from 0.0 to 1.0 and represents a perceptual measure of intensity and activity. Typically, energetic tracks feel fast, loud, and noisy.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193430743"/>
                  </a:ext>
                </a:extLst>
              </a:tr>
              <a:tr h="582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Instrumentalness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Predicts whether a track contains no vocals. The closer the instrumentalness value is to 1.0, the greater likelihood the track contains no vocal content, where anything over 0.5 can be considered instrumental.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2972037445"/>
                  </a:ext>
                </a:extLst>
              </a:tr>
              <a:tr h="384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Liveness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Detects the presence of an audience in the recording. Higher liveness values represent an increased probability that the track was performed live.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568536332"/>
                  </a:ext>
                </a:extLst>
              </a:tr>
              <a:tr h="384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Loudness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overall loudness of a track in decibels (dB). Values typical range between -60 and 0 db.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3103560754"/>
                  </a:ext>
                </a:extLst>
              </a:tr>
              <a:tr h="384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Popularity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measure of an artist’s popularity on Spotify, ranging from a scale from 0 to 100, from least to most popular.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2873913199"/>
                  </a:ext>
                </a:extLst>
              </a:tr>
              <a:tr h="582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Speechiness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	Detects the presence of spoken words in a track. The more exclusively speech-like the recording (e.g. talk show, audio book, poetry), the closer to 1.0 the attribute value.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42986432"/>
                  </a:ext>
                </a:extLst>
              </a:tr>
              <a:tr h="185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Tempo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overall estimated tempo of a track in beats per minute (BPM).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22" marR="64722" marT="0" marB="0"/>
                </a:tc>
                <a:extLst>
                  <a:ext uri="{0D108BD9-81ED-4DB2-BD59-A6C34878D82A}">
                    <a16:rowId xmlns:a16="http://schemas.microsoft.com/office/drawing/2014/main" val="3358625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5925B2-FC42-4E6C-9DD8-FB07AF035283}"/>
              </a:ext>
            </a:extLst>
          </p:cNvPr>
          <p:cNvSpPr txBox="1"/>
          <p:nvPr/>
        </p:nvSpPr>
        <p:spPr>
          <a:xfrm>
            <a:off x="8610600" y="2090172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Spotify Web API allows me to obtain the attributes for all of my songs in my </a:t>
            </a:r>
            <a:r>
              <a:rPr lang="en-US" sz="2800" b="1" dirty="0" err="1">
                <a:solidFill>
                  <a:schemeClr val="bg1"/>
                </a:solidFill>
              </a:rPr>
              <a:t>dataframe</a:t>
            </a:r>
            <a:r>
              <a:rPr lang="en-US" sz="28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82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9DC8-5DE7-4CD2-B56E-0D08FC1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 of the Song Attributes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7AC35F-F0AF-4B15-B27D-AE9CFF350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72" y="3288919"/>
            <a:ext cx="4561162" cy="2914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9FDD7-1809-453F-8C03-F8395B9A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87" y="3288918"/>
            <a:ext cx="4561162" cy="291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DC795-4C60-4AA8-8CDF-108FE1C36CFF}"/>
              </a:ext>
            </a:extLst>
          </p:cNvPr>
          <p:cNvSpPr txBox="1"/>
          <p:nvPr/>
        </p:nvSpPr>
        <p:spPr>
          <a:xfrm>
            <a:off x="332572" y="2077837"/>
            <a:ext cx="9491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Using </a:t>
            </a:r>
            <a:r>
              <a:rPr lang="en-US" sz="2800" b="1" dirty="0" err="1">
                <a:solidFill>
                  <a:schemeClr val="bg1"/>
                </a:solidFill>
              </a:rPr>
              <a:t>Seaborns</a:t>
            </a:r>
            <a:r>
              <a:rPr lang="en-US" sz="2800" b="1" dirty="0">
                <a:solidFill>
                  <a:schemeClr val="bg1"/>
                </a:solidFill>
              </a:rPr>
              <a:t>, I was able to plot the song attributes against each other to try to find correlations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12917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FCB9-7CA8-41C0-A740-32C600BA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Attribute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B7C9-84DE-4281-80F6-8219799C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532" y="1825625"/>
            <a:ext cx="3869267" cy="29495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Using the histogram functions from Pandas, I can visualize the distribution of song attributes over the quantiles of my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0A91-EC14-42D3-B89F-BC93112E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3373"/>
            <a:ext cx="6256867" cy="44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8EA6-BA4B-4C76-8448-8C82C6B9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and Clustering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D643-EB4B-4BB8-80CA-97B97730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23400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Because clusters are determined by how far apart points are between each other when plotted, it helps to set the attributes on a common scale in order to create an evenly balanced clustering, where no attribute becomes more important than another. </a:t>
            </a:r>
          </a:p>
          <a:p>
            <a:r>
              <a:rPr lang="en-US" b="1" dirty="0">
                <a:solidFill>
                  <a:schemeClr val="bg1"/>
                </a:solidFill>
              </a:rPr>
              <a:t>Now that my data are scaled, I need to determine how many clusters would be optimal for my data. To achieve this, I can utilize the “elbow method”, where, if the line chart resembles an arm, then the “elbow” (the point of inflection on the curve) is a good indication that the underlying model fits best at that point.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4052893-2B1A-4E05-A368-EF154125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2725" cy="63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8EA6-BA4B-4C76-8448-8C82C6B9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and Clustering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53E8B4-ED68-4798-BD6F-02CD695D8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1151"/>
            <a:ext cx="5527122" cy="3914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175CB-FB83-421B-90C7-B3DE4A81ECD5}"/>
              </a:ext>
            </a:extLst>
          </p:cNvPr>
          <p:cNvSpPr txBox="1"/>
          <p:nvPr/>
        </p:nvSpPr>
        <p:spPr>
          <a:xfrm>
            <a:off x="6637867" y="1741151"/>
            <a:ext cx="4715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WCSS is the sum of squares of the distances of each data point in all clusters to their respective centroids.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By the Elbow Method, I can now see that the best number of clusters to use for my project is 4.</a:t>
            </a:r>
          </a:p>
        </p:txBody>
      </p:sp>
    </p:spTree>
    <p:extLst>
      <p:ext uri="{BB962C8B-B14F-4D97-AF65-F5344CB8AC3E}">
        <p14:creationId xmlns:p14="http://schemas.microsoft.com/office/powerpoint/2010/main" val="1156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53DD-9DEF-4609-BF94-AD44F938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Creating/Visualizing My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AD0C-35C9-4804-B249-9EECAC43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Kmeans</a:t>
            </a:r>
            <a:r>
              <a:rPr lang="en-US" dirty="0">
                <a:solidFill>
                  <a:schemeClr val="bg1"/>
                </a:solidFill>
              </a:rPr>
              <a:t> clustering from the </a:t>
            </a:r>
            <a:r>
              <a:rPr lang="en-US" dirty="0" err="1">
                <a:solidFill>
                  <a:schemeClr val="bg1"/>
                </a:solidFill>
              </a:rPr>
              <a:t>SKLearn</a:t>
            </a:r>
            <a:r>
              <a:rPr lang="en-US" dirty="0">
                <a:solidFill>
                  <a:schemeClr val="bg1"/>
                </a:solidFill>
              </a:rPr>
              <a:t> library, I create 3 clusters for my data.</a:t>
            </a:r>
          </a:p>
          <a:p>
            <a:r>
              <a:rPr lang="en-US" dirty="0">
                <a:solidFill>
                  <a:schemeClr val="bg1"/>
                </a:solidFill>
              </a:rPr>
              <a:t>Visual of my clusters: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EF780-1E2A-4986-924B-B120D4F5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11" y="2644359"/>
            <a:ext cx="4656051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2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Cooper Black</vt:lpstr>
      <vt:lpstr>Office Theme</vt:lpstr>
      <vt:lpstr>Creating Playlists Based on Clustered Songs from a User’s Streaming History</vt:lpstr>
      <vt:lpstr>My data:</vt:lpstr>
      <vt:lpstr>Spotify Developer Page</vt:lpstr>
      <vt:lpstr>Attributes of Songs</vt:lpstr>
      <vt:lpstr>Scatterplots of the Song Attributes</vt:lpstr>
      <vt:lpstr>Visualizing Attribute Distribution</vt:lpstr>
      <vt:lpstr>Scaling and Clustering the Data</vt:lpstr>
      <vt:lpstr>Scaling and Clustering the Data</vt:lpstr>
      <vt:lpstr>Creating/Visualizing My Clusters</vt:lpstr>
      <vt:lpstr>Transferring Clustered Songs to Spotify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Playlists Based on Clustered Songs from a User’s Streaming History</dc:title>
  <dc:creator>Jake Darby</dc:creator>
  <cp:lastModifiedBy>Jake Darby</cp:lastModifiedBy>
  <cp:revision>5</cp:revision>
  <dcterms:created xsi:type="dcterms:W3CDTF">2020-12-15T07:38:36Z</dcterms:created>
  <dcterms:modified xsi:type="dcterms:W3CDTF">2020-12-15T08:13:04Z</dcterms:modified>
</cp:coreProperties>
</file>