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4" r:id="rId4"/>
    <p:sldId id="257" r:id="rId5"/>
    <p:sldId id="259" r:id="rId6"/>
    <p:sldId id="258" r:id="rId7"/>
    <p:sldId id="260" r:id="rId8"/>
    <p:sldId id="275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96CB-5F6E-4F09-994E-26E1DFBE4764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B888-5421-4C81-8C54-384E0A60B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271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96CB-5F6E-4F09-994E-26E1DFBE4764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B888-5421-4C81-8C54-384E0A60B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96CB-5F6E-4F09-994E-26E1DFBE4764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B888-5421-4C81-8C54-384E0A60B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06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96CB-5F6E-4F09-994E-26E1DFBE4764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B888-5421-4C81-8C54-384E0A60B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377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96CB-5F6E-4F09-994E-26E1DFBE4764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B888-5421-4C81-8C54-384E0A60B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87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96CB-5F6E-4F09-994E-26E1DFBE4764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B888-5421-4C81-8C54-384E0A60B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434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96CB-5F6E-4F09-994E-26E1DFBE4764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B888-5421-4C81-8C54-384E0A60B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708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96CB-5F6E-4F09-994E-26E1DFBE4764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B888-5421-4C81-8C54-384E0A60B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599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96CB-5F6E-4F09-994E-26E1DFBE4764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B888-5421-4C81-8C54-384E0A60B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292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96CB-5F6E-4F09-994E-26E1DFBE4764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B888-5421-4C81-8C54-384E0A60B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7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96CB-5F6E-4F09-994E-26E1DFBE4764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B888-5421-4C81-8C54-384E0A60B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04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C96CB-5F6E-4F09-994E-26E1DFBE4764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2B888-5421-4C81-8C54-384E0A60B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50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DevOps Technical Assessment - AMBOSS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Deploy to Kubernetes cluster one of the applications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7564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Java app deployment on </a:t>
            </a:r>
            <a:r>
              <a:rPr lang="en-US" sz="3600" dirty="0" smtClean="0"/>
              <a:t>Kubernetes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408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STEPS:</a:t>
            </a:r>
          </a:p>
          <a:p>
            <a:pPr lvl="1"/>
            <a:r>
              <a:rPr lang="en-IN" dirty="0" smtClean="0"/>
              <a:t>Use the kops k8s cluster created in previous section</a:t>
            </a:r>
          </a:p>
          <a:p>
            <a:pPr lvl="1"/>
            <a:r>
              <a:rPr lang="en-IN" dirty="0" smtClean="0"/>
              <a:t>Use the </a:t>
            </a:r>
            <a:r>
              <a:rPr lang="en-IN" dirty="0" err="1" smtClean="0"/>
              <a:t>docker</a:t>
            </a:r>
            <a:r>
              <a:rPr lang="en-IN" dirty="0" smtClean="0"/>
              <a:t> containers created</a:t>
            </a:r>
            <a:r>
              <a:rPr lang="en-US" dirty="0" smtClean="0"/>
              <a:t> from </a:t>
            </a:r>
            <a:r>
              <a:rPr lang="en-US" dirty="0" err="1" smtClean="0"/>
              <a:t>dockerhub</a:t>
            </a:r>
            <a:endParaRPr lang="en-US" dirty="0" smtClean="0"/>
          </a:p>
          <a:p>
            <a:pPr lvl="1"/>
            <a:r>
              <a:rPr lang="en-US" dirty="0" smtClean="0"/>
              <a:t>Create EBS volume for the DB Pod</a:t>
            </a:r>
          </a:p>
          <a:p>
            <a:pPr lvl="1"/>
            <a:r>
              <a:rPr lang="en-US" dirty="0" smtClean="0"/>
              <a:t>Label nodes with zone names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kubernetes</a:t>
            </a:r>
            <a:r>
              <a:rPr lang="en-US" dirty="0" smtClean="0"/>
              <a:t> deployment files for:</a:t>
            </a:r>
          </a:p>
          <a:p>
            <a:pPr lvl="1"/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Service</a:t>
            </a:r>
          </a:p>
          <a:p>
            <a:pPr lvl="1"/>
            <a:r>
              <a:rPr lang="en-US" dirty="0"/>
              <a:t>Secret - </a:t>
            </a:r>
            <a:r>
              <a:rPr lang="en-US" dirty="0" smtClean="0"/>
              <a:t>Need </a:t>
            </a:r>
            <a:r>
              <a:rPr lang="en-US" dirty="0"/>
              <a:t>to create </a:t>
            </a:r>
            <a:r>
              <a:rPr lang="en-US" dirty="0" err="1"/>
              <a:t>kube</a:t>
            </a:r>
            <a:r>
              <a:rPr lang="en-US" dirty="0"/>
              <a:t> secrets file to store DB, MQ credentials from </a:t>
            </a:r>
            <a:r>
              <a:rPr lang="en-US" dirty="0" err="1"/>
              <a:t>application.properties</a:t>
            </a:r>
            <a:r>
              <a:rPr lang="en-US" dirty="0"/>
              <a:t> </a:t>
            </a:r>
            <a:r>
              <a:rPr lang="en-US" dirty="0" smtClean="0"/>
              <a:t>file, once k8s cluster is installed, as first action.</a:t>
            </a:r>
          </a:p>
          <a:p>
            <a:pPr lvl="1"/>
            <a:r>
              <a:rPr lang="en-US" dirty="0" smtClean="0"/>
              <a:t>EBS Volume – Persistent volume for MySQL DB</a:t>
            </a:r>
          </a:p>
          <a:p>
            <a:pPr lvl="1"/>
            <a:r>
              <a:rPr lang="en-US" dirty="0" smtClean="0"/>
              <a:t>Upload in a GIT repository &amp; clone in the KOPS EC2 VM.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67451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039024" y="331220"/>
            <a:ext cx="2741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Automated CI / CD Pipeline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1" y="128478"/>
            <a:ext cx="6182600" cy="672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49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Existing Legacy Employee Profile App Architecture</a:t>
            </a:r>
            <a:endParaRPr lang="en-IN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831" y="1929179"/>
            <a:ext cx="7429499" cy="439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7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212" y="182807"/>
            <a:ext cx="6749195" cy="660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81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Containerization of Java Spring App using Docker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Required </a:t>
            </a:r>
            <a:r>
              <a:rPr lang="en-IN" dirty="0"/>
              <a:t>D</a:t>
            </a:r>
            <a:r>
              <a:rPr lang="en-IN" dirty="0" smtClean="0"/>
              <a:t>ocker Images</a:t>
            </a:r>
          </a:p>
          <a:p>
            <a:pPr lvl="1"/>
            <a:r>
              <a:rPr lang="en-IN" dirty="0" smtClean="0"/>
              <a:t>Images </a:t>
            </a:r>
            <a:r>
              <a:rPr lang="en-IN" dirty="0"/>
              <a:t>c</a:t>
            </a:r>
            <a:r>
              <a:rPr lang="en-IN" dirty="0" smtClean="0"/>
              <a:t>ustomized for this app</a:t>
            </a:r>
            <a:endParaRPr lang="en-IN" dirty="0"/>
          </a:p>
          <a:p>
            <a:pPr lvl="2"/>
            <a:r>
              <a:rPr lang="en-IN" dirty="0" smtClean="0"/>
              <a:t>Apache Tomcat</a:t>
            </a:r>
          </a:p>
          <a:p>
            <a:pPr lvl="2"/>
            <a:r>
              <a:rPr lang="en-IN" dirty="0" smtClean="0"/>
              <a:t>MySQL</a:t>
            </a:r>
          </a:p>
          <a:p>
            <a:pPr lvl="2"/>
            <a:r>
              <a:rPr lang="en-IN" dirty="0" smtClean="0"/>
              <a:t>The java spring app</a:t>
            </a:r>
          </a:p>
          <a:p>
            <a:pPr lvl="1"/>
            <a:r>
              <a:rPr lang="en-IN" dirty="0" smtClean="0"/>
              <a:t>Default Docker Images </a:t>
            </a:r>
            <a:r>
              <a:rPr lang="en-IN" dirty="0" smtClean="0"/>
              <a:t>(not customized</a:t>
            </a:r>
            <a:r>
              <a:rPr lang="en-IN" dirty="0" smtClean="0"/>
              <a:t>)</a:t>
            </a:r>
          </a:p>
          <a:p>
            <a:pPr lvl="2"/>
            <a:r>
              <a:rPr lang="en-IN" dirty="0" smtClean="0"/>
              <a:t>Nginx – used to test during </a:t>
            </a:r>
            <a:r>
              <a:rPr lang="en-IN" dirty="0" err="1" smtClean="0"/>
              <a:t>docker</a:t>
            </a:r>
            <a:r>
              <a:rPr lang="en-IN" dirty="0" smtClean="0"/>
              <a:t>-compose, will be replaced with AWS ALB</a:t>
            </a:r>
            <a:endParaRPr lang="en-IN" dirty="0" smtClean="0"/>
          </a:p>
          <a:p>
            <a:pPr lvl="2"/>
            <a:r>
              <a:rPr lang="en-IN" dirty="0" err="1" smtClean="0"/>
              <a:t>Memcached</a:t>
            </a:r>
            <a:endParaRPr lang="en-IN" dirty="0" smtClean="0"/>
          </a:p>
          <a:p>
            <a:pPr lvl="2"/>
            <a:r>
              <a:rPr lang="en-IN" dirty="0" err="1" smtClean="0"/>
              <a:t>RabbitMQ</a:t>
            </a:r>
            <a:endParaRPr lang="en-IN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111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Build </a:t>
            </a:r>
            <a:r>
              <a:rPr lang="en-US" sz="3600" dirty="0" smtClean="0"/>
              <a:t>the Java Spring </a:t>
            </a:r>
            <a:r>
              <a:rPr lang="en-US" sz="3600" dirty="0" smtClean="0"/>
              <a:t>app with Maven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dirty="0" smtClean="0"/>
              <a:t>Install </a:t>
            </a:r>
            <a:r>
              <a:rPr lang="en-IN" dirty="0" smtClean="0"/>
              <a:t>Vagrant </a:t>
            </a:r>
            <a:r>
              <a:rPr lang="en-IN" dirty="0" smtClean="0"/>
              <a:t>on Windows 11 laptop</a:t>
            </a:r>
          </a:p>
          <a:p>
            <a:pPr lvl="1"/>
            <a:r>
              <a:rPr lang="en-IN" dirty="0" smtClean="0"/>
              <a:t>Create a Ubuntu </a:t>
            </a:r>
            <a:r>
              <a:rPr lang="en-IN" dirty="0" err="1" smtClean="0"/>
              <a:t>vm</a:t>
            </a:r>
            <a:r>
              <a:rPr lang="en-IN" dirty="0" smtClean="0"/>
              <a:t> in Oracle </a:t>
            </a:r>
            <a:r>
              <a:rPr lang="en-IN" dirty="0" err="1" smtClean="0"/>
              <a:t>VirtualBox</a:t>
            </a:r>
            <a:r>
              <a:rPr lang="en-IN" dirty="0" smtClean="0"/>
              <a:t> using </a:t>
            </a:r>
            <a:r>
              <a:rPr lang="en-IN" dirty="0" err="1" smtClean="0"/>
              <a:t>vagrantfile</a:t>
            </a:r>
            <a:endParaRPr lang="en-IN" dirty="0" smtClean="0"/>
          </a:p>
          <a:p>
            <a:pPr lvl="1"/>
            <a:r>
              <a:rPr lang="en-IN" dirty="0" smtClean="0"/>
              <a:t>Install maven software in the Ubuntu server</a:t>
            </a:r>
          </a:p>
          <a:p>
            <a:pPr lvl="1"/>
            <a:r>
              <a:rPr lang="en-IN" dirty="0" smtClean="0"/>
              <a:t>Install </a:t>
            </a:r>
            <a:r>
              <a:rPr lang="en-IN" dirty="0" err="1" smtClean="0"/>
              <a:t>docker</a:t>
            </a:r>
            <a:r>
              <a:rPr lang="en-IN" dirty="0" smtClean="0"/>
              <a:t> &amp; add vagrant user to </a:t>
            </a:r>
            <a:r>
              <a:rPr lang="en-IN" dirty="0" err="1" smtClean="0"/>
              <a:t>docker</a:t>
            </a:r>
            <a:r>
              <a:rPr lang="en-IN" dirty="0" smtClean="0"/>
              <a:t> group, re-login</a:t>
            </a:r>
          </a:p>
          <a:p>
            <a:pPr lvl="1"/>
            <a:r>
              <a:rPr lang="en-IN" dirty="0"/>
              <a:t>We will build 3 images: </a:t>
            </a:r>
            <a:r>
              <a:rPr lang="en-IN" dirty="0" err="1"/>
              <a:t>nginx</a:t>
            </a:r>
            <a:r>
              <a:rPr lang="en-IN" dirty="0"/>
              <a:t>, </a:t>
            </a:r>
            <a:r>
              <a:rPr lang="en-IN" dirty="0" err="1"/>
              <a:t>mysql</a:t>
            </a:r>
            <a:r>
              <a:rPr lang="en-IN" dirty="0"/>
              <a:t> &amp; </a:t>
            </a:r>
            <a:r>
              <a:rPr lang="en-IN" dirty="0" smtClean="0"/>
              <a:t>tomcat</a:t>
            </a:r>
          </a:p>
          <a:p>
            <a:pPr lvl="1"/>
            <a:r>
              <a:rPr lang="en-IN" dirty="0" smtClean="0"/>
              <a:t>Test the built images with </a:t>
            </a:r>
            <a:r>
              <a:rPr lang="en-IN" dirty="0" err="1" smtClean="0"/>
              <a:t>docker</a:t>
            </a:r>
            <a:r>
              <a:rPr lang="en-IN" dirty="0" smtClean="0"/>
              <a:t>-compose</a:t>
            </a:r>
          </a:p>
          <a:p>
            <a:pPr lvl="1"/>
            <a:r>
              <a:rPr lang="en-IN" dirty="0" smtClean="0"/>
              <a:t>Push </a:t>
            </a:r>
            <a:r>
              <a:rPr lang="en-IN" dirty="0" err="1" smtClean="0"/>
              <a:t>docker</a:t>
            </a:r>
            <a:r>
              <a:rPr lang="en-IN" dirty="0" smtClean="0"/>
              <a:t> images to </a:t>
            </a:r>
            <a:r>
              <a:rPr lang="en-IN" dirty="0" err="1" smtClean="0"/>
              <a:t>dockerhub</a:t>
            </a:r>
            <a:endParaRPr lang="en-IN" dirty="0" smtClean="0"/>
          </a:p>
          <a:p>
            <a:pPr lvl="1"/>
            <a:r>
              <a:rPr lang="en-IN" dirty="0" smtClean="0"/>
              <a:t>Following other images will be used default, no changes needed:</a:t>
            </a:r>
          </a:p>
          <a:p>
            <a:pPr lvl="2"/>
            <a:r>
              <a:rPr lang="en-IN" dirty="0" smtClean="0"/>
              <a:t>Nginx – will be replaced with AWS ELB during deployment</a:t>
            </a:r>
          </a:p>
          <a:p>
            <a:pPr lvl="2"/>
            <a:r>
              <a:rPr lang="en-IN" dirty="0" err="1" smtClean="0"/>
              <a:t>Memcached</a:t>
            </a:r>
            <a:endParaRPr lang="en-IN" dirty="0"/>
          </a:p>
          <a:p>
            <a:pPr lvl="2"/>
            <a:r>
              <a:rPr lang="en-IN" dirty="0" err="1"/>
              <a:t>RabbitMQ</a:t>
            </a:r>
            <a:endParaRPr lang="en-IN" dirty="0"/>
          </a:p>
          <a:p>
            <a:pPr lvl="1"/>
            <a:endParaRPr lang="en-IN" dirty="0" smtClean="0"/>
          </a:p>
          <a:p>
            <a:pPr lvl="1"/>
            <a:endParaRPr lang="en-IN" dirty="0"/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540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Kubernetes setup for production: </a:t>
            </a:r>
            <a:r>
              <a:rPr lang="en-US" sz="3600" dirty="0" smtClean="0"/>
              <a:t>Kops </a:t>
            </a:r>
            <a:r>
              <a:rPr lang="en-US" sz="3600" dirty="0"/>
              <a:t>cluster setup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62500" lnSpcReduction="20000"/>
          </a:bodyPr>
          <a:lstStyle/>
          <a:p>
            <a:r>
              <a:rPr lang="en-IN" dirty="0" smtClean="0"/>
              <a:t>Requirement</a:t>
            </a:r>
          </a:p>
          <a:p>
            <a:pPr lvl="1"/>
            <a:r>
              <a:rPr lang="en-IN" dirty="0" smtClean="0"/>
              <a:t>High Availability - </a:t>
            </a:r>
            <a:r>
              <a:rPr lang="en-US" dirty="0"/>
              <a:t>HA cluster we should use, at least, 3 zones, with one master in each one</a:t>
            </a:r>
            <a:r>
              <a:rPr lang="en-US" dirty="0" smtClean="0"/>
              <a:t>. For test &amp; small cluster 2 </a:t>
            </a:r>
            <a:r>
              <a:rPr lang="en-US" dirty="0" err="1" smtClean="0"/>
              <a:t>Azs</a:t>
            </a:r>
            <a:r>
              <a:rPr lang="en-US" dirty="0" smtClean="0"/>
              <a:t> ok.</a:t>
            </a:r>
            <a:endParaRPr lang="en-IN" dirty="0" smtClean="0"/>
          </a:p>
          <a:p>
            <a:pPr lvl="1"/>
            <a:r>
              <a:rPr lang="en-IN" dirty="0" smtClean="0"/>
              <a:t>Fault Tolerant</a:t>
            </a:r>
          </a:p>
          <a:p>
            <a:pPr lvl="1"/>
            <a:r>
              <a:rPr lang="en-IN" dirty="0" smtClean="0"/>
              <a:t>Easily Scalable</a:t>
            </a:r>
          </a:p>
          <a:p>
            <a:pPr lvl="1"/>
            <a:r>
              <a:rPr lang="en-IN" dirty="0" smtClean="0"/>
              <a:t>Platform Independent</a:t>
            </a:r>
          </a:p>
          <a:p>
            <a:pPr lvl="1"/>
            <a:r>
              <a:rPr lang="en-IN" dirty="0" smtClean="0"/>
              <a:t>Portable &amp; Flexible</a:t>
            </a:r>
            <a:endParaRPr lang="en-IN" dirty="0" smtClean="0"/>
          </a:p>
          <a:p>
            <a:r>
              <a:rPr lang="en-IN" dirty="0" smtClean="0"/>
              <a:t>Pre-requisites</a:t>
            </a:r>
          </a:p>
          <a:p>
            <a:pPr lvl="1"/>
            <a:r>
              <a:rPr lang="en-IN" dirty="0" smtClean="0"/>
              <a:t>A domain for </a:t>
            </a:r>
            <a:r>
              <a:rPr lang="en-IN" dirty="0" err="1" smtClean="0"/>
              <a:t>kubernetes</a:t>
            </a:r>
            <a:r>
              <a:rPr lang="en-IN" dirty="0" smtClean="0"/>
              <a:t> cluster:</a:t>
            </a:r>
          </a:p>
          <a:p>
            <a:pPr lvl="2"/>
            <a:r>
              <a:rPr lang="en-IN" dirty="0" smtClean="0"/>
              <a:t>Created in godaddy.com – </a:t>
            </a:r>
            <a:r>
              <a:rPr lang="en-IN" dirty="0" err="1" smtClean="0"/>
              <a:t>darwinpro.live</a:t>
            </a:r>
            <a:endParaRPr lang="en-IN" dirty="0" smtClean="0"/>
          </a:p>
          <a:p>
            <a:r>
              <a:rPr lang="en-IN" dirty="0" smtClean="0"/>
              <a:t>Create a Ubuntu VM in AWS and install following software:</a:t>
            </a:r>
          </a:p>
          <a:p>
            <a:pPr lvl="1"/>
            <a:r>
              <a:rPr lang="en-IN" dirty="0" smtClean="0"/>
              <a:t>kops</a:t>
            </a:r>
          </a:p>
          <a:p>
            <a:pPr lvl="1"/>
            <a:r>
              <a:rPr lang="en-IN" dirty="0" err="1" smtClean="0"/>
              <a:t>kubectl</a:t>
            </a:r>
            <a:endParaRPr lang="en-IN" dirty="0" smtClean="0"/>
          </a:p>
          <a:p>
            <a:pPr lvl="1"/>
            <a:r>
              <a:rPr lang="en-IN" dirty="0" err="1" smtClean="0"/>
              <a:t>ssh</a:t>
            </a:r>
            <a:r>
              <a:rPr lang="en-IN" dirty="0" smtClean="0"/>
              <a:t> keys</a:t>
            </a:r>
          </a:p>
          <a:p>
            <a:pPr lvl="1"/>
            <a:r>
              <a:rPr lang="en-IN" dirty="0" err="1" smtClean="0"/>
              <a:t>awscli</a:t>
            </a:r>
            <a:endParaRPr lang="en-IN" dirty="0" smtClean="0"/>
          </a:p>
          <a:p>
            <a:r>
              <a:rPr lang="en-IN" dirty="0" smtClean="0"/>
              <a:t>Setup following service in your AWS account:</a:t>
            </a:r>
          </a:p>
          <a:p>
            <a:pPr lvl="1"/>
            <a:r>
              <a:rPr lang="en-IN" dirty="0" smtClean="0"/>
              <a:t>S3 bucket - store </a:t>
            </a:r>
            <a:r>
              <a:rPr lang="en-IN" dirty="0"/>
              <a:t>kops cluster state, benefit can run kops commands from anywhere</a:t>
            </a:r>
            <a:endParaRPr lang="en-IN" dirty="0" smtClean="0"/>
          </a:p>
          <a:p>
            <a:pPr lvl="1"/>
            <a:r>
              <a:rPr lang="en-IN" dirty="0" smtClean="0"/>
              <a:t>IAM user for AWS CLI - </a:t>
            </a:r>
            <a:r>
              <a:rPr lang="en-IN" dirty="0"/>
              <a:t>programmatic access,  policy: Admin access</a:t>
            </a:r>
            <a:endParaRPr lang="en-IN" dirty="0" smtClean="0"/>
          </a:p>
          <a:p>
            <a:pPr lvl="1"/>
            <a:r>
              <a:rPr lang="en-IN" dirty="0" smtClean="0"/>
              <a:t>Route 53 hosted zone - </a:t>
            </a:r>
            <a:r>
              <a:rPr lang="en-IN" dirty="0"/>
              <a:t>We get the NS server URLs, add them to </a:t>
            </a:r>
            <a:r>
              <a:rPr lang="en-IN" dirty="0" err="1"/>
              <a:t>godaddy</a:t>
            </a:r>
            <a:r>
              <a:rPr lang="en-IN" dirty="0"/>
              <a:t> DNS records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369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4975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Production Kops command for K8s cluster </a:t>
            </a:r>
            <a:r>
              <a:rPr lang="en-US" sz="3600" dirty="0"/>
              <a:t>setup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266825"/>
            <a:ext cx="11624896" cy="49101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sz="2100" dirty="0" smtClean="0">
                <a:latin typeface="Consolas" panose="020B0609020204030204" pitchFamily="49" charset="0"/>
              </a:rPr>
              <a:t>Create smaller cluster having one master &amp; 2 nodes (not suitable for production)</a:t>
            </a:r>
          </a:p>
          <a:p>
            <a:pPr marL="0" indent="0">
              <a:buNone/>
            </a:pPr>
            <a:r>
              <a:rPr lang="en-IN" sz="2100" dirty="0" smtClean="0">
                <a:latin typeface="Consolas" panose="020B0609020204030204" pitchFamily="49" charset="0"/>
              </a:rPr>
              <a:t>$ </a:t>
            </a:r>
            <a:r>
              <a:rPr lang="en-IN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kops create cluster \</a:t>
            </a:r>
          </a:p>
          <a:p>
            <a:pPr marL="0" indent="0">
              <a:buNone/>
            </a:pPr>
            <a:r>
              <a:rPr lang="en-IN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--name=</a:t>
            </a:r>
            <a:r>
              <a:rPr lang="en-IN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kube.darwinpro.live</a:t>
            </a:r>
            <a:r>
              <a:rPr lang="en-IN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IN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--state=s3://javaspringapp-kops-states \</a:t>
            </a:r>
          </a:p>
          <a:p>
            <a:pPr marL="0" indent="0">
              <a:buNone/>
            </a:pPr>
            <a:r>
              <a:rPr lang="en-IN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--zones=eu-central-1a,eu-central-1b \</a:t>
            </a:r>
          </a:p>
          <a:p>
            <a:pPr marL="0" indent="0">
              <a:buNone/>
            </a:pPr>
            <a:r>
              <a:rPr lang="en-IN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--node-count=2 \</a:t>
            </a:r>
          </a:p>
          <a:p>
            <a:pPr marL="0" indent="0">
              <a:buNone/>
            </a:pPr>
            <a:r>
              <a:rPr lang="en-IN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--node-size=t3.small \</a:t>
            </a:r>
          </a:p>
          <a:p>
            <a:pPr marL="0" indent="0">
              <a:buNone/>
            </a:pPr>
            <a:r>
              <a:rPr lang="en-IN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--master-size=t3.medium \</a:t>
            </a:r>
          </a:p>
          <a:p>
            <a:pPr marL="0" indent="0">
              <a:buNone/>
            </a:pPr>
            <a:r>
              <a:rPr lang="en-IN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--</a:t>
            </a:r>
            <a:r>
              <a:rPr lang="en-IN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dns</a:t>
            </a:r>
            <a:r>
              <a:rPr lang="en-IN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-zone=</a:t>
            </a:r>
            <a:r>
              <a:rPr lang="en-IN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kube.darwinpro.live</a:t>
            </a:r>
            <a:r>
              <a:rPr lang="en-IN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IN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--node-volume-size=8 \</a:t>
            </a:r>
          </a:p>
          <a:p>
            <a:pPr marL="0" indent="0">
              <a:buNone/>
            </a:pPr>
            <a:r>
              <a:rPr lang="en-IN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--</a:t>
            </a:r>
            <a:r>
              <a:rPr lang="en-IN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master-volume-size=8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The </a:t>
            </a:r>
            <a:r>
              <a:rPr lang="en-IN" dirty="0"/>
              <a:t>command creates </a:t>
            </a:r>
            <a:r>
              <a:rPr lang="en-IN" dirty="0" err="1"/>
              <a:t>config</a:t>
            </a:r>
            <a:r>
              <a:rPr lang="en-IN" dirty="0"/>
              <a:t> only and stores </a:t>
            </a:r>
            <a:r>
              <a:rPr lang="en-IN" dirty="0" smtClean="0"/>
              <a:t>the state in </a:t>
            </a:r>
            <a:r>
              <a:rPr lang="en-IN" dirty="0"/>
              <a:t>S3 bucket.</a:t>
            </a:r>
          </a:p>
          <a:p>
            <a:r>
              <a:rPr lang="en-IN" dirty="0"/>
              <a:t>Run this </a:t>
            </a:r>
            <a:r>
              <a:rPr lang="en-IN" dirty="0" smtClean="0"/>
              <a:t>command to start the K8s cluster creation:</a:t>
            </a:r>
          </a:p>
          <a:p>
            <a:r>
              <a:rPr lang="en-IN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$ kops update cluster --name </a:t>
            </a:r>
            <a:r>
              <a:rPr lang="en-IN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kube.darwinpro.live</a:t>
            </a:r>
            <a:r>
              <a:rPr lang="en-IN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--state=s3://javaspringapp-kops-states --yes </a:t>
            </a:r>
            <a:r>
              <a:rPr lang="en-IN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–-admin</a:t>
            </a:r>
          </a:p>
          <a:p>
            <a:r>
              <a:rPr lang="en-IN" dirty="0" smtClean="0"/>
              <a:t>This </a:t>
            </a:r>
            <a:r>
              <a:rPr lang="en-IN" dirty="0"/>
              <a:t>will take time, about 15 minutes.</a:t>
            </a:r>
          </a:p>
          <a:p>
            <a:r>
              <a:rPr lang="en-IN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$ kops validate cluster --state=s3://javaspringapp-kops-states</a:t>
            </a:r>
          </a:p>
          <a:p>
            <a:r>
              <a:rPr lang="en-IN" dirty="0"/>
              <a:t>Should say your cluster is ready.</a:t>
            </a:r>
          </a:p>
          <a:p>
            <a:r>
              <a:rPr lang="en-IN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IN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IN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get nodes</a:t>
            </a:r>
          </a:p>
        </p:txBody>
      </p:sp>
    </p:spTree>
    <p:extLst>
      <p:ext uri="{BB962C8B-B14F-4D97-AF65-F5344CB8AC3E}">
        <p14:creationId xmlns:p14="http://schemas.microsoft.com/office/powerpoint/2010/main" val="394545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Create Production HA cluster with 3 masters and 3 availability zones</a:t>
            </a:r>
            <a:r>
              <a:rPr lang="en-IN" dirty="0" smtClean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kops create cluster \</a:t>
            </a:r>
          </a:p>
          <a:p>
            <a:pPr marL="0" indent="0">
              <a:buNone/>
            </a:pP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--state "s3</a:t>
            </a:r>
            <a:r>
              <a:rPr lang="en-I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javaspringapp</a:t>
            </a:r>
            <a:r>
              <a:rPr lang="en-I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-kops-states" 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pPr marL="0" indent="0">
              <a:buNone/>
            </a:pP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--zones "</a:t>
            </a:r>
            <a:r>
              <a:rPr lang="en-I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us-east-1d,us-east-1f, us-east-1b"  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pPr marL="0" indent="0">
              <a:buNone/>
            </a:pP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--master-count 3 \</a:t>
            </a:r>
          </a:p>
          <a:p>
            <a:pPr marL="0" indent="0">
              <a:buNone/>
            </a:pP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--master-size=t2.micro \</a:t>
            </a:r>
          </a:p>
          <a:p>
            <a:pPr marL="0" indent="0">
              <a:buNone/>
            </a:pP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--node-count 2 \</a:t>
            </a:r>
          </a:p>
          <a:p>
            <a:pPr marL="0" indent="0">
              <a:buNone/>
            </a:pP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--node-size=t2.micro \</a:t>
            </a:r>
          </a:p>
          <a:p>
            <a:pPr marL="0" indent="0">
              <a:buNone/>
            </a:pP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--name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kube.darwinpro.live</a:t>
            </a:r>
            <a:r>
              <a:rPr lang="en-I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pPr marL="0" indent="0">
              <a:buNone/>
            </a:pP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--</a:t>
            </a:r>
            <a:r>
              <a:rPr lang="en-I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</a:p>
          <a:p>
            <a:r>
              <a:rPr lang="en-I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Master-count must be odd.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109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KOPS K8s cluster management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408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You get node list, visible in your AWS console also. </a:t>
            </a:r>
            <a:r>
              <a:rPr lang="en-US" sz="1800" dirty="0" err="1"/>
              <a:t>Autoscaling</a:t>
            </a:r>
            <a:r>
              <a:rPr lang="en-US" sz="1800" dirty="0"/>
              <a:t> group also visible in AWS, you can also see a separate VPC in AWS, also route 53 you will see new records. You can delete cluster, if not required, as you will be charged. </a:t>
            </a:r>
            <a:endParaRPr lang="en-US" sz="1800" dirty="0" smtClean="0"/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kops delete cluster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--name=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kube.darwinpro.live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--state=s3://</a:t>
            </a: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javaspringapp</a:t>
            </a: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-kops-states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--yes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/>
              <a:t>Deletion also takes time as it deletes all resources like VPC, groups etc. </a:t>
            </a:r>
            <a:endParaRPr lang="en-US" sz="1800" dirty="0" smtClean="0"/>
          </a:p>
          <a:p>
            <a:r>
              <a:rPr lang="en-US" sz="1800" dirty="0" smtClean="0"/>
              <a:t>Don’t </a:t>
            </a:r>
            <a:r>
              <a:rPr lang="en-US" sz="1800" dirty="0"/>
              <a:t>delete manually.</a:t>
            </a:r>
          </a:p>
        </p:txBody>
      </p:sp>
    </p:spTree>
    <p:extLst>
      <p:ext uri="{BB962C8B-B14F-4D97-AF65-F5344CB8AC3E}">
        <p14:creationId xmlns:p14="http://schemas.microsoft.com/office/powerpoint/2010/main" val="40685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4342</TotalTime>
  <Words>662</Words>
  <Application>Microsoft Office PowerPoint</Application>
  <PresentationFormat>Widescreen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Courier New</vt:lpstr>
      <vt:lpstr>Office Theme</vt:lpstr>
      <vt:lpstr>DevOps Technical Assessment - AMBOSS</vt:lpstr>
      <vt:lpstr>Existing Legacy Employee Profile App Architecture</vt:lpstr>
      <vt:lpstr>PowerPoint Presentation</vt:lpstr>
      <vt:lpstr>Containerization of Java Spring App using Docker</vt:lpstr>
      <vt:lpstr>Build the Java Spring app with Maven</vt:lpstr>
      <vt:lpstr>Kubernetes setup for production: Kops cluster setup</vt:lpstr>
      <vt:lpstr>Production Kops command for K8s cluster setup</vt:lpstr>
      <vt:lpstr>Create Production HA cluster with 3 masters and 3 availability zones:</vt:lpstr>
      <vt:lpstr>KOPS K8s cluster management</vt:lpstr>
      <vt:lpstr>Java app deployment on Kubernetes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Technical Assessment - AMBOSS</dc:title>
  <dc:creator>Dell</dc:creator>
  <cp:lastModifiedBy>Dell</cp:lastModifiedBy>
  <cp:revision>166</cp:revision>
  <dcterms:created xsi:type="dcterms:W3CDTF">2023-06-10T13:19:05Z</dcterms:created>
  <dcterms:modified xsi:type="dcterms:W3CDTF">2023-06-13T13:43:13Z</dcterms:modified>
</cp:coreProperties>
</file>