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B965-D1A2-4820-A7E6-6B824B69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CEAF-494E-AE74-535F-81CA771C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8957-2B52-F79F-6245-133A62C6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4664-8A65-8C95-EEE3-8F80605C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0DA6-2562-4EEE-BE06-368BE15C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A9C3-AD2B-1037-9C04-C1C4B6D4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26590-633A-7320-FED5-74950A50F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99CC-8FD4-8E60-2187-11B0F806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2CAF-A8BA-00D9-7A18-0E93F2F5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51F1-B1D7-B95A-46AC-B3C1B912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EFD18-A7C7-FC6D-3769-BC7E2C3BD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699C-F40C-D7BC-B1A7-B92097034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23CE-E57A-25CF-AE91-781CDB38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1F4E-E913-B1F2-8080-04CAAFC5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E7DCA-06A3-0A29-73F1-CF8968F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9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37AC-4B03-0CB4-CCCE-21A35552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8C86-BEF2-4EAF-5ACD-F1EBDEE53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1861-3470-A18B-318E-6A4D00C8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DB63-167C-DBB9-1EF9-D4B94357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E9C8A-FA5D-0261-89D2-F6A0212F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5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EEA0-6906-D67F-3589-4C4475ED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C79CE-8065-DA74-0EA2-7FC7AA642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1FE4-6A03-E6A8-1ABB-C5B729FF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89C9-F18C-9303-E799-B27890EC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9EB5C-BE99-861A-F3B6-B9CAE0EF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5C11-7167-7045-90D2-60DCAFF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DA06-C55E-12EA-F545-D0A913CE0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DADC-57AF-57B8-ED79-0327FA4C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D4B39-05D0-3962-46E8-A763E098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E56E-5622-C649-41AB-A7D2C143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70EE-DFAF-769F-BA9F-569BEB51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DE2E-D3BD-00A7-EBCA-D8D71667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4957-28CE-1204-EA15-0A8FE1D5A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C293-2EF0-AE98-83DE-516FA58DB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D5760-4C6A-7C99-E87B-29018657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E9EC-D1A2-5C78-DBA3-9D4DB4897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AE807-D10B-E8E8-B16E-802AF20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B599A-55F9-CFD6-DEEB-035A1EB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A93D4-9AF4-4B7E-88FB-BEF70ADE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569-EF0E-5A9C-DCE6-1F63FAA8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22D10-C0C2-5022-BD9A-52A9CB19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7796F-AD4B-015D-257F-7E9188C3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4FD21-6D6D-B754-B44D-3A36762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32B0-3062-5BFD-17A1-8DEC7219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B3B6E-C486-7932-1AA2-E5769F95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BEC4-77C7-74EC-0D94-6232E26E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05A2-FA68-B270-3F65-8289FF2C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2D4-B65E-D0C9-7057-3E3F2C95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5FA55-D324-A214-36B2-EABCAB44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0DA6-C855-D96F-ED7E-EB21515E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1B4EC-4398-344B-51DA-49E11A35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99F7F-4A2E-58F1-5B23-FEDF9645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DC4A-16B2-27B6-849C-CD1B893E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B426D-41E3-64F4-5663-DAD241E97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6D7C8-7276-F424-C863-28A86510A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F1D70-69BA-3084-D066-EF3B7D62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4F2A-EE8A-3DAF-16D7-FC8F1D0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4165-B302-9712-E3A9-D904112C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9428C-407B-5824-BA95-0F4B93AA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812A-B885-13F8-3462-DC18C542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0F55A-2BAA-5B92-C4D2-2416CFEA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1D9F4-97CA-4F18-982E-E715E8F9941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BE9-17CB-1831-F7A3-D37EC8EF3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8467-5760-2A22-0B66-A12A6F370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FAB97-9253-4B1F-9E9B-7AB4305C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B448-425B-8ACD-5B84-171C204C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Energy Threshold Placement in Photon Counting Computed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B096F-50CB-6357-CBDA-C4FF0B39F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Aubrey</a:t>
            </a:r>
          </a:p>
          <a:p>
            <a:r>
              <a:rPr lang="en-US" dirty="0"/>
              <a:t>20-Feb-2025</a:t>
            </a:r>
          </a:p>
        </p:txBody>
      </p:sp>
    </p:spTree>
    <p:extLst>
      <p:ext uri="{BB962C8B-B14F-4D97-AF65-F5344CB8AC3E}">
        <p14:creationId xmlns:p14="http://schemas.microsoft.com/office/powerpoint/2010/main" val="136218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2339-3F55-4D91-AD46-1844AE46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X-ray CT Technology: Photon Counting Detectors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FF6C-7C63-A1D4-7FAD-F6F48583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6473" cy="4351338"/>
          </a:xfrm>
        </p:spPr>
        <p:txBody>
          <a:bodyPr/>
          <a:lstStyle/>
          <a:p>
            <a:r>
              <a:rPr lang="en-US" dirty="0"/>
              <a:t>Allows for seeing in “color”.</a:t>
            </a:r>
          </a:p>
          <a:p>
            <a:r>
              <a:rPr lang="en-US" dirty="0"/>
              <a:t>RPI has a small prototype on campus capable of scanning small objects and small animals like rats and mice.</a:t>
            </a:r>
          </a:p>
          <a:p>
            <a:r>
              <a:rPr lang="en-US" dirty="0"/>
              <a:t>Protocol development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B8F9D-7486-4E9D-BB31-1C44212D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673" y="1526130"/>
            <a:ext cx="3039127" cy="276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22FF5-2A74-7F56-6A34-33E37770A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20" y="1756980"/>
            <a:ext cx="2644369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8ADA0-CCA7-4C98-09ED-84999B62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92" y="1756979"/>
            <a:ext cx="236011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24C92-2861-EF14-6E40-4B9344A7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input parameters predict protocol performance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C053-AEAC-9216-BFF5-EB2EB56A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a dataset containing 35 different protocols and their respective outcomes (predicted concentration).</a:t>
            </a:r>
          </a:p>
          <a:p>
            <a:r>
              <a:rPr lang="en-US" dirty="0"/>
              <a:t>I want to create a model with this experimental data that allows a photon counting CT user to be able to test the theoretical performance success of a proposed protocol before testing it on the actual x-ray scanner. </a:t>
            </a:r>
          </a:p>
        </p:txBody>
      </p:sp>
    </p:spTree>
    <p:extLst>
      <p:ext uri="{BB962C8B-B14F-4D97-AF65-F5344CB8AC3E}">
        <p14:creationId xmlns:p14="http://schemas.microsoft.com/office/powerpoint/2010/main" val="227726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E2FE-A57F-EC13-1B76-30CCE2E4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F427-7ED9-6E13-C6F9-C075C431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many inputs (i.e. I have many predictors)</a:t>
            </a:r>
          </a:p>
          <a:p>
            <a:r>
              <a:rPr lang="en-US" dirty="0"/>
              <a:t>I will perform pairwise analyses of each predictor to see if any contain redundant information.</a:t>
            </a:r>
          </a:p>
          <a:p>
            <a:r>
              <a:rPr lang="en-US" dirty="0"/>
              <a:t>For any redundant pair, I will eliminate one of the predictors.</a:t>
            </a:r>
          </a:p>
          <a:p>
            <a:r>
              <a:rPr lang="en-US" dirty="0"/>
              <a:t>Then, I will use PCA to reduce the number of independent predictors even further. </a:t>
            </a:r>
          </a:p>
          <a:p>
            <a:r>
              <a:rPr lang="en-US" dirty="0"/>
              <a:t>Lastly, I will use linear regression to generate a predictive model. </a:t>
            </a:r>
          </a:p>
        </p:txBody>
      </p:sp>
    </p:spTree>
    <p:extLst>
      <p:ext uri="{BB962C8B-B14F-4D97-AF65-F5344CB8AC3E}">
        <p14:creationId xmlns:p14="http://schemas.microsoft.com/office/powerpoint/2010/main" val="53511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Predicting Energy Threshold Placement in Photon Counting Computed Tomography</vt:lpstr>
      <vt:lpstr>New X-ray CT Technology: Photon Counting Detectors </vt:lpstr>
      <vt:lpstr>Can input parameters predict protocol performance success?</vt:lpstr>
      <vt:lpstr>Proposed Model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Aubrey</dc:creator>
  <cp:lastModifiedBy>Jacob Aubrey</cp:lastModifiedBy>
  <cp:revision>1</cp:revision>
  <dcterms:created xsi:type="dcterms:W3CDTF">2025-02-20T21:45:49Z</dcterms:created>
  <dcterms:modified xsi:type="dcterms:W3CDTF">2025-02-20T21:46:22Z</dcterms:modified>
</cp:coreProperties>
</file>