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5E77-C03D-4BF0-A12B-D16A2EFC75D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79F4-D1E0-49FC-AAEC-C89991A6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WoW</a:t>
            </a:r>
            <a:r>
              <a:rPr lang="en-US" dirty="0" smtClean="0"/>
              <a:t>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09-25-19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546"/>
            <a:ext cx="12192000" cy="56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7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questions following from Bean &amp; </a:t>
            </a:r>
            <a:r>
              <a:rPr lang="en-US" dirty="0" err="1" smtClean="0"/>
              <a:t>Groth-Marnat</a:t>
            </a:r>
            <a:endParaRPr lang="en-US" dirty="0" smtClean="0"/>
          </a:p>
          <a:p>
            <a:r>
              <a:rPr lang="en-US" dirty="0" smtClean="0"/>
              <a:t>Adding “player recurrence” to possibly account for play styles changing as a function of experience in the game and therefore potentially straying from or getting closer to being predicted by personality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2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WoW Team Meeting</vt:lpstr>
      <vt:lpstr>PowerPoint Presentation</vt:lpstr>
      <vt:lpstr>Take-aways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Team Meeting</dc:title>
  <dc:creator>James Bendell</dc:creator>
  <cp:lastModifiedBy>James Bendell</cp:lastModifiedBy>
  <cp:revision>1</cp:revision>
  <dcterms:created xsi:type="dcterms:W3CDTF">2019-10-02T13:24:47Z</dcterms:created>
  <dcterms:modified xsi:type="dcterms:W3CDTF">2019-10-02T13:31:12Z</dcterms:modified>
</cp:coreProperties>
</file>