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45FA5-F422-E932-3622-D2531B91C5AB}" v="112" dt="2022-05-31T05:34:51.033"/>
    <p1510:client id="{C7FA36F4-B711-CFBD-2AF9-E5ACA999537C}" v="245" dt="2022-05-31T03:57:36.651"/>
    <p1510:client id="{D305C28A-A160-DFB7-F1C8-7BF8FF2EC68B}" v="670" dt="2022-05-31T05:26:37.452"/>
    <p1510:client id="{E373A848-9A12-4B73-89F8-637891A6AC96}" v="93" dt="2022-05-31T02:11:37.893"/>
    <p1510:client id="{E5A8008B-23A3-4EEF-8339-2D9A6DDDAFA2}" v="965" dt="2022-05-27T00:40:37.011"/>
    <p1510:client id="{F19536F4-22DB-C761-0850-537CD088A2D7}" v="2" dt="2022-05-31T05:18:10.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eigh Teresa Roffe" userId="S::pds9213@autuni.ac.nz::38014ae9-4d2e-4a09-9a73-2ae7037290a5" providerId="AD" clId="Web-{9B745FA5-F422-E932-3622-D2531B91C5AB}"/>
    <pc:docChg chg="addSld delSld modSld">
      <pc:chgData name="Kayleigh Teresa Roffe" userId="S::pds9213@autuni.ac.nz::38014ae9-4d2e-4a09-9a73-2ae7037290a5" providerId="AD" clId="Web-{9B745FA5-F422-E932-3622-D2531B91C5AB}" dt="2022-05-31T05:34:51.033" v="77" actId="20577"/>
      <pc:docMkLst>
        <pc:docMk/>
      </pc:docMkLst>
      <pc:sldChg chg="modSp">
        <pc:chgData name="Kayleigh Teresa Roffe" userId="S::pds9213@autuni.ac.nz::38014ae9-4d2e-4a09-9a73-2ae7037290a5" providerId="AD" clId="Web-{9B745FA5-F422-E932-3622-D2531B91C5AB}" dt="2022-05-31T05:34:51.033" v="77" actId="20577"/>
        <pc:sldMkLst>
          <pc:docMk/>
          <pc:sldMk cId="3927631717" sldId="257"/>
        </pc:sldMkLst>
        <pc:spChg chg="mod">
          <ac:chgData name="Kayleigh Teresa Roffe" userId="S::pds9213@autuni.ac.nz::38014ae9-4d2e-4a09-9a73-2ae7037290a5" providerId="AD" clId="Web-{9B745FA5-F422-E932-3622-D2531B91C5AB}" dt="2022-05-31T05:34:51.033" v="77" actId="20577"/>
          <ac:spMkLst>
            <pc:docMk/>
            <pc:sldMk cId="3927631717" sldId="257"/>
            <ac:spMk id="3" creationId="{0D83BEC1-5121-8A55-1F3D-214E65FC321E}"/>
          </ac:spMkLst>
        </pc:spChg>
      </pc:sldChg>
      <pc:sldChg chg="modSp add del">
        <pc:chgData name="Kayleigh Teresa Roffe" userId="S::pds9213@autuni.ac.nz::38014ae9-4d2e-4a09-9a73-2ae7037290a5" providerId="AD" clId="Web-{9B745FA5-F422-E932-3622-D2531B91C5AB}" dt="2022-05-31T05:28:25.053" v="73" actId="20577"/>
        <pc:sldMkLst>
          <pc:docMk/>
          <pc:sldMk cId="853034193" sldId="258"/>
        </pc:sldMkLst>
        <pc:spChg chg="mod">
          <ac:chgData name="Kayleigh Teresa Roffe" userId="S::pds9213@autuni.ac.nz::38014ae9-4d2e-4a09-9a73-2ae7037290a5" providerId="AD" clId="Web-{9B745FA5-F422-E932-3622-D2531B91C5AB}" dt="2022-05-31T05:28:25.053" v="73" actId="20577"/>
          <ac:spMkLst>
            <pc:docMk/>
            <pc:sldMk cId="853034193" sldId="258"/>
            <ac:spMk id="4" creationId="{7CCE8754-B579-02C3-3D34-5621D711B3E8}"/>
          </ac:spMkLst>
        </pc:spChg>
      </pc:sldChg>
      <pc:sldChg chg="modSp">
        <pc:chgData name="Kayleigh Teresa Roffe" userId="S::pds9213@autuni.ac.nz::38014ae9-4d2e-4a09-9a73-2ae7037290a5" providerId="AD" clId="Web-{9B745FA5-F422-E932-3622-D2531B91C5AB}" dt="2022-05-31T05:26:23.518" v="33" actId="20577"/>
        <pc:sldMkLst>
          <pc:docMk/>
          <pc:sldMk cId="1387129479" sldId="259"/>
        </pc:sldMkLst>
        <pc:spChg chg="mod">
          <ac:chgData name="Kayleigh Teresa Roffe" userId="S::pds9213@autuni.ac.nz::38014ae9-4d2e-4a09-9a73-2ae7037290a5" providerId="AD" clId="Web-{9B745FA5-F422-E932-3622-D2531B91C5AB}" dt="2022-05-31T05:26:23.518" v="33" actId="20577"/>
          <ac:spMkLst>
            <pc:docMk/>
            <pc:sldMk cId="1387129479" sldId="259"/>
            <ac:spMk id="3" creationId="{0D83BEC1-5121-8A55-1F3D-214E65FC321E}"/>
          </ac:spMkLst>
        </pc:spChg>
      </pc:sldChg>
    </pc:docChg>
  </pc:docChgLst>
  <pc:docChgLst>
    <pc:chgData name="Kayleigh Teresa Roffe" userId="S::pds9213@autuni.ac.nz::38014ae9-4d2e-4a09-9a73-2ae7037290a5" providerId="AD" clId="Web-{F19536F4-22DB-C761-0850-537CD088A2D7}"/>
    <pc:docChg chg="modSld">
      <pc:chgData name="Kayleigh Teresa Roffe" userId="S::pds9213@autuni.ac.nz::38014ae9-4d2e-4a09-9a73-2ae7037290a5" providerId="AD" clId="Web-{F19536F4-22DB-C761-0850-537CD088A2D7}" dt="2022-05-31T05:18:10.196" v="1" actId="20577"/>
      <pc:docMkLst>
        <pc:docMk/>
      </pc:docMkLst>
      <pc:sldChg chg="modSp">
        <pc:chgData name="Kayleigh Teresa Roffe" userId="S::pds9213@autuni.ac.nz::38014ae9-4d2e-4a09-9a73-2ae7037290a5" providerId="AD" clId="Web-{F19536F4-22DB-C761-0850-537CD088A2D7}" dt="2022-05-31T05:18:10.196" v="1" actId="20577"/>
        <pc:sldMkLst>
          <pc:docMk/>
          <pc:sldMk cId="3927631717" sldId="257"/>
        </pc:sldMkLst>
        <pc:spChg chg="mod">
          <ac:chgData name="Kayleigh Teresa Roffe" userId="S::pds9213@autuni.ac.nz::38014ae9-4d2e-4a09-9a73-2ae7037290a5" providerId="AD" clId="Web-{F19536F4-22DB-C761-0850-537CD088A2D7}" dt="2022-05-31T05:18:10.196" v="1" actId="20577"/>
          <ac:spMkLst>
            <pc:docMk/>
            <pc:sldMk cId="3927631717" sldId="257"/>
            <ac:spMk id="3" creationId="{0D83BEC1-5121-8A55-1F3D-214E65FC321E}"/>
          </ac:spMkLst>
        </pc:spChg>
      </pc:sldChg>
    </pc:docChg>
  </pc:docChgLst>
  <pc:docChgLst>
    <pc:chgData name="Jordan Daubney" userId="S::dqp1618@autuni.ac.nz::c61f91eb-ceab-4af3-a555-3018aadc78e6" providerId="AD" clId="Web-{D305C28A-A160-DFB7-F1C8-7BF8FF2EC68B}"/>
    <pc:docChg chg="modSld">
      <pc:chgData name="Jordan Daubney" userId="S::dqp1618@autuni.ac.nz::c61f91eb-ceab-4af3-a555-3018aadc78e6" providerId="AD" clId="Web-{D305C28A-A160-DFB7-F1C8-7BF8FF2EC68B}" dt="2022-05-31T05:26:37.452" v="780" actId="20577"/>
      <pc:docMkLst>
        <pc:docMk/>
      </pc:docMkLst>
      <pc:sldChg chg="modSp modNotes">
        <pc:chgData name="Jordan Daubney" userId="S::dqp1618@autuni.ac.nz::c61f91eb-ceab-4af3-a555-3018aadc78e6" providerId="AD" clId="Web-{D305C28A-A160-DFB7-F1C8-7BF8FF2EC68B}" dt="2022-05-31T05:26:37.452" v="780" actId="20577"/>
        <pc:sldMkLst>
          <pc:docMk/>
          <pc:sldMk cId="3927631717" sldId="257"/>
        </pc:sldMkLst>
        <pc:spChg chg="mod">
          <ac:chgData name="Jordan Daubney" userId="S::dqp1618@autuni.ac.nz::c61f91eb-ceab-4af3-a555-3018aadc78e6" providerId="AD" clId="Web-{D305C28A-A160-DFB7-F1C8-7BF8FF2EC68B}" dt="2022-05-31T05:26:37.452" v="780" actId="20577"/>
          <ac:spMkLst>
            <pc:docMk/>
            <pc:sldMk cId="3927631717" sldId="257"/>
            <ac:spMk id="3" creationId="{0D83BEC1-5121-8A55-1F3D-214E65FC321E}"/>
          </ac:spMkLst>
        </pc:spChg>
        <pc:spChg chg="mod">
          <ac:chgData name="Jordan Daubney" userId="S::dqp1618@autuni.ac.nz::c61f91eb-ceab-4af3-a555-3018aadc78e6" providerId="AD" clId="Web-{D305C28A-A160-DFB7-F1C8-7BF8FF2EC68B}" dt="2022-05-31T05:03:45.232" v="339" actId="1076"/>
          <ac:spMkLst>
            <pc:docMk/>
            <pc:sldMk cId="3927631717" sldId="257"/>
            <ac:spMk id="13" creationId="{A20ABE19-D6AB-4627-1D0C-1C39BDFA360F}"/>
          </ac:spMkLst>
        </pc:spChg>
      </pc:sldChg>
      <pc:sldChg chg="modSp">
        <pc:chgData name="Jordan Daubney" userId="S::dqp1618@autuni.ac.nz::c61f91eb-ceab-4af3-a555-3018aadc78e6" providerId="AD" clId="Web-{D305C28A-A160-DFB7-F1C8-7BF8FF2EC68B}" dt="2022-05-31T05:12:50.854" v="449" actId="20577"/>
        <pc:sldMkLst>
          <pc:docMk/>
          <pc:sldMk cId="853034193" sldId="258"/>
        </pc:sldMkLst>
        <pc:spChg chg="mod">
          <ac:chgData name="Jordan Daubney" userId="S::dqp1618@autuni.ac.nz::c61f91eb-ceab-4af3-a555-3018aadc78e6" providerId="AD" clId="Web-{D305C28A-A160-DFB7-F1C8-7BF8FF2EC68B}" dt="2022-05-31T05:12:14.728" v="447" actId="1076"/>
          <ac:spMkLst>
            <pc:docMk/>
            <pc:sldMk cId="853034193" sldId="258"/>
            <ac:spMk id="2" creationId="{3557EA52-3270-4B52-8342-9DAB648FD74A}"/>
          </ac:spMkLst>
        </pc:spChg>
        <pc:spChg chg="mod">
          <ac:chgData name="Jordan Daubney" userId="S::dqp1618@autuni.ac.nz::c61f91eb-ceab-4af3-a555-3018aadc78e6" providerId="AD" clId="Web-{D305C28A-A160-DFB7-F1C8-7BF8FF2EC68B}" dt="2022-05-31T05:12:50.854" v="449" actId="20577"/>
          <ac:spMkLst>
            <pc:docMk/>
            <pc:sldMk cId="853034193" sldId="258"/>
            <ac:spMk id="4" creationId="{7CCE8754-B579-02C3-3D34-5621D711B3E8}"/>
          </ac:spMkLst>
        </pc:spChg>
      </pc:sldChg>
    </pc:docChg>
  </pc:docChgLst>
  <pc:docChgLst>
    <pc:chgData name="Jordan Daubney" userId="S::dqp1618@autuni.ac.nz::c61f91eb-ceab-4af3-a555-3018aadc78e6" providerId="AD" clId="Web-{E5A8008B-23A3-4EEF-8339-2D9A6DDDAFA2}"/>
    <pc:docChg chg="addSld delSld modSld addMainMaster delMainMaster">
      <pc:chgData name="Jordan Daubney" userId="S::dqp1618@autuni.ac.nz::c61f91eb-ceab-4af3-a555-3018aadc78e6" providerId="AD" clId="Web-{E5A8008B-23A3-4EEF-8339-2D9A6DDDAFA2}" dt="2022-05-27T00:29:41.156" v="1284"/>
      <pc:docMkLst>
        <pc:docMk/>
      </pc:docMkLst>
      <pc:sldChg chg="addSp modSp del mod setBg modClrScheme chgLayout">
        <pc:chgData name="Jordan Daubney" userId="S::dqp1618@autuni.ac.nz::c61f91eb-ceab-4af3-a555-3018aadc78e6" providerId="AD" clId="Web-{E5A8008B-23A3-4EEF-8339-2D9A6DDDAFA2}" dt="2022-05-26T23:17:47.527" v="33"/>
        <pc:sldMkLst>
          <pc:docMk/>
          <pc:sldMk cId="109857222" sldId="256"/>
        </pc:sldMkLst>
        <pc:spChg chg="mod">
          <ac:chgData name="Jordan Daubney" userId="S::dqp1618@autuni.ac.nz::c61f91eb-ceab-4af3-a555-3018aadc78e6" providerId="AD" clId="Web-{E5A8008B-23A3-4EEF-8339-2D9A6DDDAFA2}" dt="2022-05-26T23:16:46.822" v="27" actId="20577"/>
          <ac:spMkLst>
            <pc:docMk/>
            <pc:sldMk cId="109857222" sldId="256"/>
            <ac:spMk id="2" creationId="{00000000-0000-0000-0000-000000000000}"/>
          </ac:spMkLst>
        </pc:spChg>
        <pc:spChg chg="mod">
          <ac:chgData name="Jordan Daubney" userId="S::dqp1618@autuni.ac.nz::c61f91eb-ceab-4af3-a555-3018aadc78e6" providerId="AD" clId="Web-{E5A8008B-23A3-4EEF-8339-2D9A6DDDAFA2}" dt="2022-05-26T23:16:56.932" v="32" actId="20577"/>
          <ac:spMkLst>
            <pc:docMk/>
            <pc:sldMk cId="109857222" sldId="256"/>
            <ac:spMk id="3" creationId="{00000000-0000-0000-0000-000000000000}"/>
          </ac:spMkLst>
        </pc:spChg>
        <pc:spChg chg="add">
          <ac:chgData name="Jordan Daubney" userId="S::dqp1618@autuni.ac.nz::c61f91eb-ceab-4af3-a555-3018aadc78e6" providerId="AD" clId="Web-{E5A8008B-23A3-4EEF-8339-2D9A6DDDAFA2}" dt="2022-05-26T23:13:37.583" v="0"/>
          <ac:spMkLst>
            <pc:docMk/>
            <pc:sldMk cId="109857222" sldId="256"/>
            <ac:spMk id="8" creationId="{9566348D-5E23-404C-A495-618E4EAA822E}"/>
          </ac:spMkLst>
        </pc:spChg>
        <pc:spChg chg="add">
          <ac:chgData name="Jordan Daubney" userId="S::dqp1618@autuni.ac.nz::c61f91eb-ceab-4af3-a555-3018aadc78e6" providerId="AD" clId="Web-{E5A8008B-23A3-4EEF-8339-2D9A6DDDAFA2}" dt="2022-05-26T23:13:37.583" v="0"/>
          <ac:spMkLst>
            <pc:docMk/>
            <pc:sldMk cId="109857222" sldId="256"/>
            <ac:spMk id="10" creationId="{1525EE0A-A779-481E-A750-AD22CD1A020E}"/>
          </ac:spMkLst>
        </pc:spChg>
        <pc:cxnChg chg="add">
          <ac:chgData name="Jordan Daubney" userId="S::dqp1618@autuni.ac.nz::c61f91eb-ceab-4af3-a555-3018aadc78e6" providerId="AD" clId="Web-{E5A8008B-23A3-4EEF-8339-2D9A6DDDAFA2}" dt="2022-05-26T23:13:37.583" v="0"/>
          <ac:cxnSpMkLst>
            <pc:docMk/>
            <pc:sldMk cId="109857222" sldId="256"/>
            <ac:cxnSpMk id="12" creationId="{6BD6645B-2963-49B8-BD20-68F13D7B528D}"/>
          </ac:cxnSpMkLst>
        </pc:cxnChg>
        <pc:cxnChg chg="add">
          <ac:chgData name="Jordan Daubney" userId="S::dqp1618@autuni.ac.nz::c61f91eb-ceab-4af3-a555-3018aadc78e6" providerId="AD" clId="Web-{E5A8008B-23A3-4EEF-8339-2D9A6DDDAFA2}" dt="2022-05-26T23:13:37.583" v="0"/>
          <ac:cxnSpMkLst>
            <pc:docMk/>
            <pc:sldMk cId="109857222" sldId="256"/>
            <ac:cxnSpMk id="14" creationId="{0AB1FF18-916C-43C4-8A6D-5878AEA3919B}"/>
          </ac:cxnSpMkLst>
        </pc:cxnChg>
        <pc:cxnChg chg="add">
          <ac:chgData name="Jordan Daubney" userId="S::dqp1618@autuni.ac.nz::c61f91eb-ceab-4af3-a555-3018aadc78e6" providerId="AD" clId="Web-{E5A8008B-23A3-4EEF-8339-2D9A6DDDAFA2}" dt="2022-05-26T23:13:37.583" v="0"/>
          <ac:cxnSpMkLst>
            <pc:docMk/>
            <pc:sldMk cId="109857222" sldId="256"/>
            <ac:cxnSpMk id="16" creationId="{3EABAF14-551B-4C82-8652-104248C66894}"/>
          </ac:cxnSpMkLst>
        </pc:cxnChg>
      </pc:sldChg>
      <pc:sldChg chg="new del">
        <pc:chgData name="Jordan Daubney" userId="S::dqp1618@autuni.ac.nz::c61f91eb-ceab-4af3-a555-3018aadc78e6" providerId="AD" clId="Web-{E5A8008B-23A3-4EEF-8339-2D9A6DDDAFA2}" dt="2022-05-26T23:14:22.193" v="2"/>
        <pc:sldMkLst>
          <pc:docMk/>
          <pc:sldMk cId="2479241960" sldId="257"/>
        </pc:sldMkLst>
      </pc:sldChg>
      <pc:sldChg chg="addSp delSp modSp new modNotes">
        <pc:chgData name="Jordan Daubney" userId="S::dqp1618@autuni.ac.nz::c61f91eb-ceab-4af3-a555-3018aadc78e6" providerId="AD" clId="Web-{E5A8008B-23A3-4EEF-8339-2D9A6DDDAFA2}" dt="2022-05-27T00:29:00.249" v="1268" actId="20577"/>
        <pc:sldMkLst>
          <pc:docMk/>
          <pc:sldMk cId="3927631717" sldId="257"/>
        </pc:sldMkLst>
        <pc:spChg chg="mod">
          <ac:chgData name="Jordan Daubney" userId="S::dqp1618@autuni.ac.nz::c61f91eb-ceab-4af3-a555-3018aadc78e6" providerId="AD" clId="Web-{E5A8008B-23A3-4EEF-8339-2D9A6DDDAFA2}" dt="2022-05-26T23:18:01.715" v="46" actId="20577"/>
          <ac:spMkLst>
            <pc:docMk/>
            <pc:sldMk cId="3927631717" sldId="257"/>
            <ac:spMk id="2" creationId="{644CFDA1-15CF-305C-896E-FB7D7F28A8B8}"/>
          </ac:spMkLst>
        </pc:spChg>
        <pc:spChg chg="add del mod">
          <ac:chgData name="Jordan Daubney" userId="S::dqp1618@autuni.ac.nz::c61f91eb-ceab-4af3-a555-3018aadc78e6" providerId="AD" clId="Web-{E5A8008B-23A3-4EEF-8339-2D9A6DDDAFA2}" dt="2022-05-27T00:29:00.249" v="1268" actId="20577"/>
          <ac:spMkLst>
            <pc:docMk/>
            <pc:sldMk cId="3927631717" sldId="257"/>
            <ac:spMk id="3" creationId="{0D83BEC1-5121-8A55-1F3D-214E65FC321E}"/>
          </ac:spMkLst>
        </pc:spChg>
        <pc:spChg chg="del mod">
          <ac:chgData name="Jordan Daubney" userId="S::dqp1618@autuni.ac.nz::c61f91eb-ceab-4af3-a555-3018aadc78e6" providerId="AD" clId="Web-{E5A8008B-23A3-4EEF-8339-2D9A6DDDAFA2}" dt="2022-05-26T23:20:22.140" v="95"/>
          <ac:spMkLst>
            <pc:docMk/>
            <pc:sldMk cId="3927631717" sldId="257"/>
            <ac:spMk id="4" creationId="{DD9495DD-6A31-6FAA-3EFE-D46C1776BAE5}"/>
          </ac:spMkLst>
        </pc:spChg>
        <pc:spChg chg="add mod">
          <ac:chgData name="Jordan Daubney" userId="S::dqp1618@autuni.ac.nz::c61f91eb-ceab-4af3-a555-3018aadc78e6" providerId="AD" clId="Web-{E5A8008B-23A3-4EEF-8339-2D9A6DDDAFA2}" dt="2022-05-26T23:28:51.638" v="438" actId="20577"/>
          <ac:spMkLst>
            <pc:docMk/>
            <pc:sldMk cId="3927631717" sldId="257"/>
            <ac:spMk id="13" creationId="{A20ABE19-D6AB-4627-1D0C-1C39BDFA360F}"/>
          </ac:spMkLst>
        </pc:spChg>
        <pc:spChg chg="add del mod">
          <ac:chgData name="Jordan Daubney" userId="S::dqp1618@autuni.ac.nz::c61f91eb-ceab-4af3-a555-3018aadc78e6" providerId="AD" clId="Web-{E5A8008B-23A3-4EEF-8339-2D9A6DDDAFA2}" dt="2022-05-26T23:20:47.219" v="98"/>
          <ac:spMkLst>
            <pc:docMk/>
            <pc:sldMk cId="3927631717" sldId="257"/>
            <ac:spMk id="15" creationId="{32EC5469-AD90-D3AF-4A7A-A74A63788289}"/>
          </ac:spMkLst>
        </pc:spChg>
        <pc:graphicFrameChg chg="add del mod ord modGraphic">
          <ac:chgData name="Jordan Daubney" userId="S::dqp1618@autuni.ac.nz::c61f91eb-ceab-4af3-a555-3018aadc78e6" providerId="AD" clId="Web-{E5A8008B-23A3-4EEF-8339-2D9A6DDDAFA2}" dt="2022-05-26T23:18:04.684" v="48"/>
          <ac:graphicFrameMkLst>
            <pc:docMk/>
            <pc:sldMk cId="3927631717" sldId="257"/>
            <ac:graphicFrameMk id="5" creationId="{6515C884-FD35-EDEE-DF05-1CE14D9FE18A}"/>
          </ac:graphicFrameMkLst>
        </pc:graphicFrameChg>
      </pc:sldChg>
      <pc:sldChg chg="addSp delSp modSp new mod setBg">
        <pc:chgData name="Jordan Daubney" userId="S::dqp1618@autuni.ac.nz::c61f91eb-ceab-4af3-a555-3018aadc78e6" providerId="AD" clId="Web-{E5A8008B-23A3-4EEF-8339-2D9A6DDDAFA2}" dt="2022-05-27T00:29:41.156" v="1284"/>
        <pc:sldMkLst>
          <pc:docMk/>
          <pc:sldMk cId="853034193" sldId="258"/>
        </pc:sldMkLst>
        <pc:spChg chg="mod">
          <ac:chgData name="Jordan Daubney" userId="S::dqp1618@autuni.ac.nz::c61f91eb-ceab-4af3-a555-3018aadc78e6" providerId="AD" clId="Web-{E5A8008B-23A3-4EEF-8339-2D9A6DDDAFA2}" dt="2022-05-26T23:47:31.825" v="871" actId="1076"/>
          <ac:spMkLst>
            <pc:docMk/>
            <pc:sldMk cId="853034193" sldId="258"/>
            <ac:spMk id="2" creationId="{3557EA52-3270-4B52-8342-9DAB648FD74A}"/>
          </ac:spMkLst>
        </pc:spChg>
        <pc:spChg chg="del">
          <ac:chgData name="Jordan Daubney" userId="S::dqp1618@autuni.ac.nz::c61f91eb-ceab-4af3-a555-3018aadc78e6" providerId="AD" clId="Web-{E5A8008B-23A3-4EEF-8339-2D9A6DDDAFA2}" dt="2022-05-26T23:44:38.711" v="780"/>
          <ac:spMkLst>
            <pc:docMk/>
            <pc:sldMk cId="853034193" sldId="258"/>
            <ac:spMk id="3" creationId="{3737D430-BE92-8EDB-D44F-A6851847F5E6}"/>
          </ac:spMkLst>
        </pc:spChg>
        <pc:spChg chg="mod">
          <ac:chgData name="Jordan Daubney" userId="S::dqp1618@autuni.ac.nz::c61f91eb-ceab-4af3-a555-3018aadc78e6" providerId="AD" clId="Web-{E5A8008B-23A3-4EEF-8339-2D9A6DDDAFA2}" dt="2022-05-27T00:28:47.217" v="1266" actId="14100"/>
          <ac:spMkLst>
            <pc:docMk/>
            <pc:sldMk cId="853034193" sldId="258"/>
            <ac:spMk id="4" creationId="{7CCE8754-B579-02C3-3D34-5621D711B3E8}"/>
          </ac:spMkLst>
        </pc:spChg>
        <pc:spChg chg="add">
          <ac:chgData name="Jordan Daubney" userId="S::dqp1618@autuni.ac.nz::c61f91eb-ceab-4af3-a555-3018aadc78e6" providerId="AD" clId="Web-{E5A8008B-23A3-4EEF-8339-2D9A6DDDAFA2}" dt="2022-05-26T23:47:03.121" v="868"/>
          <ac:spMkLst>
            <pc:docMk/>
            <pc:sldMk cId="853034193" sldId="258"/>
            <ac:spMk id="17" creationId="{35F60170-91B4-45F0-B88B-9C07AEC4642C}"/>
          </ac:spMkLst>
        </pc:spChg>
        <pc:graphicFrameChg chg="add mod ord modGraphic">
          <ac:chgData name="Jordan Daubney" userId="S::dqp1618@autuni.ac.nz::c61f91eb-ceab-4af3-a555-3018aadc78e6" providerId="AD" clId="Web-{E5A8008B-23A3-4EEF-8339-2D9A6DDDAFA2}" dt="2022-05-27T00:29:41.156" v="1284"/>
          <ac:graphicFrameMkLst>
            <pc:docMk/>
            <pc:sldMk cId="853034193" sldId="258"/>
            <ac:graphicFrameMk id="6" creationId="{78B9F693-5559-FD59-A485-E37BCAB1C1C6}"/>
          </ac:graphicFrameMkLst>
        </pc:graphicFrameChg>
        <pc:cxnChg chg="add">
          <ac:chgData name="Jordan Daubney" userId="S::dqp1618@autuni.ac.nz::c61f91eb-ceab-4af3-a555-3018aadc78e6" providerId="AD" clId="Web-{E5A8008B-23A3-4EEF-8339-2D9A6DDDAFA2}" dt="2022-05-26T23:47:03.121" v="868"/>
          <ac:cxnSpMkLst>
            <pc:docMk/>
            <pc:sldMk cId="853034193" sldId="258"/>
            <ac:cxnSpMk id="11" creationId="{108D74AC-B125-4E11-BA53-E9E383966DF8}"/>
          </ac:cxnSpMkLst>
        </pc:cxnChg>
        <pc:cxnChg chg="add">
          <ac:chgData name="Jordan Daubney" userId="S::dqp1618@autuni.ac.nz::c61f91eb-ceab-4af3-a555-3018aadc78e6" providerId="AD" clId="Web-{E5A8008B-23A3-4EEF-8339-2D9A6DDDAFA2}" dt="2022-05-26T23:47:03.121" v="868"/>
          <ac:cxnSpMkLst>
            <pc:docMk/>
            <pc:sldMk cId="853034193" sldId="258"/>
            <ac:cxnSpMk id="13" creationId="{9DC76EBE-FB9D-4054-B5D8-19E3EAFE40B2}"/>
          </ac:cxnSpMkLst>
        </pc:cxnChg>
        <pc:cxnChg chg="add">
          <ac:chgData name="Jordan Daubney" userId="S::dqp1618@autuni.ac.nz::c61f91eb-ceab-4af3-a555-3018aadc78e6" providerId="AD" clId="Web-{E5A8008B-23A3-4EEF-8339-2D9A6DDDAFA2}" dt="2022-05-26T23:47:03.121" v="868"/>
          <ac:cxnSpMkLst>
            <pc:docMk/>
            <pc:sldMk cId="853034193" sldId="258"/>
            <ac:cxnSpMk id="15" creationId="{A2EFA84C-D756-4DC7-AA46-68D776F37FA4}"/>
          </ac:cxnSpMkLst>
        </pc:cxnChg>
        <pc:cxnChg chg="add">
          <ac:chgData name="Jordan Daubney" userId="S::dqp1618@autuni.ac.nz::c61f91eb-ceab-4af3-a555-3018aadc78e6" providerId="AD" clId="Web-{E5A8008B-23A3-4EEF-8339-2D9A6DDDAFA2}" dt="2022-05-26T23:47:03.121" v="868"/>
          <ac:cxnSpMkLst>
            <pc:docMk/>
            <pc:sldMk cId="853034193" sldId="258"/>
            <ac:cxnSpMk id="19" creationId="{FBE3B19C-5EF6-492A-AA6F-EC0C2F236D69}"/>
          </ac:cxnSpMkLst>
        </pc:cxnChg>
        <pc:cxnChg chg="add">
          <ac:chgData name="Jordan Daubney" userId="S::dqp1618@autuni.ac.nz::c61f91eb-ceab-4af3-a555-3018aadc78e6" providerId="AD" clId="Web-{E5A8008B-23A3-4EEF-8339-2D9A6DDDAFA2}" dt="2022-05-26T23:47:03.121" v="868"/>
          <ac:cxnSpMkLst>
            <pc:docMk/>
            <pc:sldMk cId="853034193" sldId="258"/>
            <ac:cxnSpMk id="21" creationId="{02DB647E-7779-454B-9098-17E6CE33DDCB}"/>
          </ac:cxnSpMkLst>
        </pc:cxnChg>
      </pc:sldChg>
      <pc:sldChg chg="addSp delSp modSp add replId">
        <pc:chgData name="Jordan Daubney" userId="S::dqp1618@autuni.ac.nz::c61f91eb-ceab-4af3-a555-3018aadc78e6" providerId="AD" clId="Web-{E5A8008B-23A3-4EEF-8339-2D9A6DDDAFA2}" dt="2022-05-26T23:19:32.717" v="86" actId="20577"/>
        <pc:sldMkLst>
          <pc:docMk/>
          <pc:sldMk cId="1387129479" sldId="259"/>
        </pc:sldMkLst>
        <pc:spChg chg="mod">
          <ac:chgData name="Jordan Daubney" userId="S::dqp1618@autuni.ac.nz::c61f91eb-ceab-4af3-a555-3018aadc78e6" providerId="AD" clId="Web-{E5A8008B-23A3-4EEF-8339-2D9A6DDDAFA2}" dt="2022-05-26T23:18:25.294" v="60" actId="20577"/>
          <ac:spMkLst>
            <pc:docMk/>
            <pc:sldMk cId="1387129479" sldId="259"/>
            <ac:spMk id="2" creationId="{644CFDA1-15CF-305C-896E-FB7D7F28A8B8}"/>
          </ac:spMkLst>
        </pc:spChg>
        <pc:spChg chg="mod">
          <ac:chgData name="Jordan Daubney" userId="S::dqp1618@autuni.ac.nz::c61f91eb-ceab-4af3-a555-3018aadc78e6" providerId="AD" clId="Web-{E5A8008B-23A3-4EEF-8339-2D9A6DDDAFA2}" dt="2022-05-26T23:19:11.170" v="82" actId="20577"/>
          <ac:spMkLst>
            <pc:docMk/>
            <pc:sldMk cId="1387129479" sldId="259"/>
            <ac:spMk id="3" creationId="{0D83BEC1-5121-8A55-1F3D-214E65FC321E}"/>
          </ac:spMkLst>
        </pc:spChg>
        <pc:spChg chg="mod">
          <ac:chgData name="Jordan Daubney" userId="S::dqp1618@autuni.ac.nz::c61f91eb-ceab-4af3-a555-3018aadc78e6" providerId="AD" clId="Web-{E5A8008B-23A3-4EEF-8339-2D9A6DDDAFA2}" dt="2022-05-26T23:19:32.717" v="86" actId="20577"/>
          <ac:spMkLst>
            <pc:docMk/>
            <pc:sldMk cId="1387129479" sldId="259"/>
            <ac:spMk id="4" creationId="{DD9495DD-6A31-6FAA-3EFE-D46C1776BAE5}"/>
          </ac:spMkLst>
        </pc:spChg>
        <pc:spChg chg="add del mod">
          <ac:chgData name="Jordan Daubney" userId="S::dqp1618@autuni.ac.nz::c61f91eb-ceab-4af3-a555-3018aadc78e6" providerId="AD" clId="Web-{E5A8008B-23A3-4EEF-8339-2D9A6DDDAFA2}" dt="2022-05-26T23:19:08.232" v="79"/>
          <ac:spMkLst>
            <pc:docMk/>
            <pc:sldMk cId="1387129479" sldId="259"/>
            <ac:spMk id="5" creationId="{43300E44-D8F3-1399-668B-6F0057467AF6}"/>
          </ac:spMkLst>
        </pc:spChg>
      </pc:sldChg>
      <pc:sldMasterChg chg="del delSldLayout">
        <pc:chgData name="Jordan Daubney" userId="S::dqp1618@autuni.ac.nz::c61f91eb-ceab-4af3-a555-3018aadc78e6" providerId="AD" clId="Web-{E5A8008B-23A3-4EEF-8339-2D9A6DDDAFA2}" dt="2022-05-26T23:13:37.583" v="0"/>
        <pc:sldMasterMkLst>
          <pc:docMk/>
          <pc:sldMasterMk cId="2460954070" sldId="2147483660"/>
        </pc:sldMasterMkLst>
        <pc:sldLayoutChg chg="del">
          <pc:chgData name="Jordan Daubney" userId="S::dqp1618@autuni.ac.nz::c61f91eb-ceab-4af3-a555-3018aadc78e6" providerId="AD" clId="Web-{E5A8008B-23A3-4EEF-8339-2D9A6DDDAFA2}" dt="2022-05-26T23:13:37.583" v="0"/>
          <pc:sldLayoutMkLst>
            <pc:docMk/>
            <pc:sldMasterMk cId="2460954070" sldId="2147483660"/>
            <pc:sldLayoutMk cId="2385387890" sldId="2147483661"/>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949138452" sldId="2147483662"/>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2591524520" sldId="2147483663"/>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1203092039" sldId="2147483664"/>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3733172339" sldId="2147483665"/>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3210312558" sldId="2147483666"/>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3146388984" sldId="2147483667"/>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3171841454" sldId="2147483668"/>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1718958274" sldId="2147483669"/>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2202905451" sldId="2147483670"/>
          </pc:sldLayoutMkLst>
        </pc:sldLayoutChg>
        <pc:sldLayoutChg chg="del">
          <pc:chgData name="Jordan Daubney" userId="S::dqp1618@autuni.ac.nz::c61f91eb-ceab-4af3-a555-3018aadc78e6" providerId="AD" clId="Web-{E5A8008B-23A3-4EEF-8339-2D9A6DDDAFA2}" dt="2022-05-26T23:13:37.583" v="0"/>
          <pc:sldLayoutMkLst>
            <pc:docMk/>
            <pc:sldMasterMk cId="2460954070" sldId="2147483660"/>
            <pc:sldLayoutMk cId="3479445657" sldId="2147483671"/>
          </pc:sldLayoutMkLst>
        </pc:sldLayoutChg>
      </pc:sldMasterChg>
      <pc:sldMasterChg chg="add addSldLayout">
        <pc:chgData name="Jordan Daubney" userId="S::dqp1618@autuni.ac.nz::c61f91eb-ceab-4af3-a555-3018aadc78e6" providerId="AD" clId="Web-{E5A8008B-23A3-4EEF-8339-2D9A6DDDAFA2}" dt="2022-05-26T23:13:37.583" v="0"/>
        <pc:sldMasterMkLst>
          <pc:docMk/>
          <pc:sldMasterMk cId="2793169794" sldId="2147483685"/>
        </pc:sldMasterMkLst>
        <pc:sldLayoutChg chg="add">
          <pc:chgData name="Jordan Daubney" userId="S::dqp1618@autuni.ac.nz::c61f91eb-ceab-4af3-a555-3018aadc78e6" providerId="AD" clId="Web-{E5A8008B-23A3-4EEF-8339-2D9A6DDDAFA2}" dt="2022-05-26T23:13:37.583" v="0"/>
          <pc:sldLayoutMkLst>
            <pc:docMk/>
            <pc:sldMasterMk cId="2793169794" sldId="2147483685"/>
            <pc:sldLayoutMk cId="2026825985" sldId="2147483674"/>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3654096171" sldId="2147483675"/>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3570875480" sldId="2147483676"/>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1167946781" sldId="2147483677"/>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1807161435" sldId="2147483678"/>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3858405986" sldId="2147483679"/>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1005063802" sldId="2147483680"/>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961270641" sldId="2147483681"/>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3808209623" sldId="2147483682"/>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1580320378" sldId="2147483683"/>
          </pc:sldLayoutMkLst>
        </pc:sldLayoutChg>
        <pc:sldLayoutChg chg="add">
          <pc:chgData name="Jordan Daubney" userId="S::dqp1618@autuni.ac.nz::c61f91eb-ceab-4af3-a555-3018aadc78e6" providerId="AD" clId="Web-{E5A8008B-23A3-4EEF-8339-2D9A6DDDAFA2}" dt="2022-05-26T23:13:37.583" v="0"/>
          <pc:sldLayoutMkLst>
            <pc:docMk/>
            <pc:sldMasterMk cId="2793169794" sldId="2147483685"/>
            <pc:sldLayoutMk cId="270299645" sldId="2147483684"/>
          </pc:sldLayoutMkLst>
        </pc:sldLayoutChg>
      </pc:sldMasterChg>
    </pc:docChg>
  </pc:docChgLst>
  <pc:docChgLst>
    <pc:chgData name="Kayleigh Teresa Roffe" userId="S::pds9213@autuni.ac.nz::38014ae9-4d2e-4a09-9a73-2ae7037290a5" providerId="AD" clId="Web-{C7FA36F4-B711-CFBD-2AF9-E5ACA999537C}"/>
    <pc:docChg chg="modSld">
      <pc:chgData name="Kayleigh Teresa Roffe" userId="S::pds9213@autuni.ac.nz::38014ae9-4d2e-4a09-9a73-2ae7037290a5" providerId="AD" clId="Web-{C7FA36F4-B711-CFBD-2AF9-E5ACA999537C}" dt="2022-05-31T03:57:36.651" v="246" actId="14100"/>
      <pc:docMkLst>
        <pc:docMk/>
      </pc:docMkLst>
      <pc:sldChg chg="modSp">
        <pc:chgData name="Kayleigh Teresa Roffe" userId="S::pds9213@autuni.ac.nz::38014ae9-4d2e-4a09-9a73-2ae7037290a5" providerId="AD" clId="Web-{C7FA36F4-B711-CFBD-2AF9-E5ACA999537C}" dt="2022-05-31T03:57:36.651" v="246" actId="14100"/>
        <pc:sldMkLst>
          <pc:docMk/>
          <pc:sldMk cId="853034193" sldId="258"/>
        </pc:sldMkLst>
        <pc:spChg chg="mod">
          <ac:chgData name="Kayleigh Teresa Roffe" userId="S::pds9213@autuni.ac.nz::38014ae9-4d2e-4a09-9a73-2ae7037290a5" providerId="AD" clId="Web-{C7FA36F4-B711-CFBD-2AF9-E5ACA999537C}" dt="2022-05-31T03:57:36.651" v="246" actId="14100"/>
          <ac:spMkLst>
            <pc:docMk/>
            <pc:sldMk cId="853034193" sldId="258"/>
            <ac:spMk id="4" creationId="{7CCE8754-B579-02C3-3D34-5621D711B3E8}"/>
          </ac:spMkLst>
        </pc:spChg>
        <pc:graphicFrameChg chg="mod modGraphic">
          <ac:chgData name="Kayleigh Teresa Roffe" userId="S::pds9213@autuni.ac.nz::38014ae9-4d2e-4a09-9a73-2ae7037290a5" providerId="AD" clId="Web-{C7FA36F4-B711-CFBD-2AF9-E5ACA999537C}" dt="2022-05-31T03:47:51.040" v="183"/>
          <ac:graphicFrameMkLst>
            <pc:docMk/>
            <pc:sldMk cId="853034193" sldId="258"/>
            <ac:graphicFrameMk id="6" creationId="{78B9F693-5559-FD59-A485-E37BCAB1C1C6}"/>
          </ac:graphicFrameMkLst>
        </pc:graphicFrameChg>
      </pc:sldChg>
    </pc:docChg>
  </pc:docChgLst>
  <pc:docChgLst>
    <pc:chgData name="Kayleigh Teresa Roffe" userId="S::pds9213@autuni.ac.nz::38014ae9-4d2e-4a09-9a73-2ae7037290a5" providerId="AD" clId="Web-{E373A848-9A12-4B73-89F8-637891A6AC96}"/>
    <pc:docChg chg="modSld">
      <pc:chgData name="Kayleigh Teresa Roffe" userId="S::pds9213@autuni.ac.nz::38014ae9-4d2e-4a09-9a73-2ae7037290a5" providerId="AD" clId="Web-{E373A848-9A12-4B73-89F8-637891A6AC96}" dt="2022-05-31T02:11:27.268" v="91"/>
      <pc:docMkLst>
        <pc:docMk/>
      </pc:docMkLst>
      <pc:sldChg chg="modSp">
        <pc:chgData name="Kayleigh Teresa Roffe" userId="S::pds9213@autuni.ac.nz::38014ae9-4d2e-4a09-9a73-2ae7037290a5" providerId="AD" clId="Web-{E373A848-9A12-4B73-89F8-637891A6AC96}" dt="2022-05-31T02:11:27.268" v="91"/>
        <pc:sldMkLst>
          <pc:docMk/>
          <pc:sldMk cId="853034193" sldId="258"/>
        </pc:sldMkLst>
        <pc:graphicFrameChg chg="mod modGraphic">
          <ac:chgData name="Kayleigh Teresa Roffe" userId="S::pds9213@autuni.ac.nz::38014ae9-4d2e-4a09-9a73-2ae7037290a5" providerId="AD" clId="Web-{E373A848-9A12-4B73-89F8-637891A6AC96}" dt="2022-05-31T02:11:27.268" v="91"/>
          <ac:graphicFrameMkLst>
            <pc:docMk/>
            <pc:sldMk cId="853034193" sldId="258"/>
            <ac:graphicFrameMk id="6" creationId="{78B9F693-5559-FD59-A485-E37BCAB1C1C6}"/>
          </ac:graphicFrameMkLst>
        </pc:graphicFrameChg>
      </pc:sldChg>
      <pc:sldChg chg="addSp delSp modSp">
        <pc:chgData name="Kayleigh Teresa Roffe" userId="S::pds9213@autuni.ac.nz::38014ae9-4d2e-4a09-9a73-2ae7037290a5" providerId="AD" clId="Web-{E373A848-9A12-4B73-89F8-637891A6AC96}" dt="2022-05-31T02:10:54.486" v="67" actId="20577"/>
        <pc:sldMkLst>
          <pc:docMk/>
          <pc:sldMk cId="1387129479" sldId="259"/>
        </pc:sldMkLst>
        <pc:spChg chg="mod">
          <ac:chgData name="Kayleigh Teresa Roffe" userId="S::pds9213@autuni.ac.nz::38014ae9-4d2e-4a09-9a73-2ae7037290a5" providerId="AD" clId="Web-{E373A848-9A12-4B73-89F8-637891A6AC96}" dt="2022-05-31T02:10:54.486" v="67" actId="20577"/>
          <ac:spMkLst>
            <pc:docMk/>
            <pc:sldMk cId="1387129479" sldId="259"/>
            <ac:spMk id="3" creationId="{0D83BEC1-5121-8A55-1F3D-214E65FC321E}"/>
          </ac:spMkLst>
        </pc:spChg>
        <pc:spChg chg="mod">
          <ac:chgData name="Kayleigh Teresa Roffe" userId="S::pds9213@autuni.ac.nz::38014ae9-4d2e-4a09-9a73-2ae7037290a5" providerId="AD" clId="Web-{E373A848-9A12-4B73-89F8-637891A6AC96}" dt="2022-05-31T02:10:21.344" v="65" actId="20577"/>
          <ac:spMkLst>
            <pc:docMk/>
            <pc:sldMk cId="1387129479" sldId="259"/>
            <ac:spMk id="4" creationId="{DD9495DD-6A31-6FAA-3EFE-D46C1776BAE5}"/>
          </ac:spMkLst>
        </pc:spChg>
        <pc:spChg chg="add del mod">
          <ac:chgData name="Kayleigh Teresa Roffe" userId="S::pds9213@autuni.ac.nz::38014ae9-4d2e-4a09-9a73-2ae7037290a5" providerId="AD" clId="Web-{E373A848-9A12-4B73-89F8-637891A6AC96}" dt="2022-05-31T02:06:23.102" v="2"/>
          <ac:spMkLst>
            <pc:docMk/>
            <pc:sldMk cId="1387129479" sldId="259"/>
            <ac:spMk id="5" creationId="{933D9370-FE00-CA4B-8F9F-32ED39FF86A1}"/>
          </ac:spMkLst>
        </pc:spChg>
        <pc:spChg chg="add del">
          <ac:chgData name="Kayleigh Teresa Roffe" userId="S::pds9213@autuni.ac.nz::38014ae9-4d2e-4a09-9a73-2ae7037290a5" providerId="AD" clId="Web-{E373A848-9A12-4B73-89F8-637891A6AC96}" dt="2022-05-31T02:07:03.525" v="6"/>
          <ac:spMkLst>
            <pc:docMk/>
            <pc:sldMk cId="1387129479" sldId="259"/>
            <ac:spMk id="6" creationId="{6FC8DFF2-4FAF-569B-1B7A-05AE4D8B429C}"/>
          </ac:spMkLst>
        </pc:spChg>
        <pc:spChg chg="add del">
          <ac:chgData name="Kayleigh Teresa Roffe" userId="S::pds9213@autuni.ac.nz::38014ae9-4d2e-4a09-9a73-2ae7037290a5" providerId="AD" clId="Web-{E373A848-9A12-4B73-89F8-637891A6AC96}" dt="2022-05-31T02:07:09.510" v="8"/>
          <ac:spMkLst>
            <pc:docMk/>
            <pc:sldMk cId="1387129479" sldId="259"/>
            <ac:spMk id="7" creationId="{BE441106-69FD-D254-F201-F6869146CD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8873B-C26B-47C7-8C5D-4DF521F70847}" type="datetimeFigureOut">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A8C48-94C1-49B9-B3CD-E4781A65D923}" type="slidenum">
              <a:t>‹#›</a:t>
            </a:fld>
            <a:endParaRPr lang="en-US"/>
          </a:p>
        </p:txBody>
      </p:sp>
    </p:spTree>
    <p:extLst>
      <p:ext uri="{BB962C8B-B14F-4D97-AF65-F5344CB8AC3E}">
        <p14:creationId xmlns:p14="http://schemas.microsoft.com/office/powerpoint/2010/main" val="57070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Opportunities: </a:t>
            </a:r>
          </a:p>
          <a:p>
            <a:r>
              <a:rPr lang="en-US">
                <a:cs typeface="Calibri"/>
              </a:rPr>
              <a:t>It is important that these opportunities given from AI improve New Zealand's agricultural industry for the better as agriculture provides 40% of New </a:t>
            </a:r>
            <a:r>
              <a:rPr lang="en-US" err="1">
                <a:cs typeface="Calibri"/>
              </a:rPr>
              <a:t>Zealands</a:t>
            </a:r>
            <a:r>
              <a:rPr lang="en-US">
                <a:cs typeface="Calibri"/>
              </a:rPr>
              <a:t> annual $80 billion profit. With these opportunities, jobs are both created and taken away. More likely than not, it is the autonomous jobs that AI are taking away. Autonomous jobs are tedious, basic, and repetitive jobs such as fruit picking/harvesting. On the flip side, AI, with its opportunities is giving people opportunities to with higher skilled jobs in many industries which directly relate to AI such as: computer science, engineering, and even chemistry. </a:t>
            </a:r>
            <a:endParaRPr lang="en-US">
              <a:ea typeface="Calibri"/>
              <a:cs typeface="Calibri"/>
            </a:endParaRPr>
          </a:p>
        </p:txBody>
      </p:sp>
      <p:sp>
        <p:nvSpPr>
          <p:cNvPr id="4" name="Slide Number Placeholder 3"/>
          <p:cNvSpPr>
            <a:spLocks noGrp="1"/>
          </p:cNvSpPr>
          <p:nvPr>
            <p:ph type="sldNum" sz="quarter" idx="5"/>
          </p:nvPr>
        </p:nvSpPr>
        <p:spPr/>
        <p:txBody>
          <a:bodyPr/>
          <a:lstStyle/>
          <a:p>
            <a:fld id="{046A8C48-94C1-49B9-B3CD-E4781A65D923}" type="slidenum">
              <a:t>1</a:t>
            </a:fld>
            <a:endParaRPr lang="en-US"/>
          </a:p>
        </p:txBody>
      </p:sp>
    </p:spTree>
    <p:extLst>
      <p:ext uri="{BB962C8B-B14F-4D97-AF65-F5344CB8AC3E}">
        <p14:creationId xmlns:p14="http://schemas.microsoft.com/office/powerpoint/2010/main" val="120899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506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94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5840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6127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820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032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029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71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268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5409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5/30/2022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7087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5/30/2022</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31697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annica.com/technology/artificial-intelligenc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FDA1-15CF-305C-896E-FB7D7F28A8B8}"/>
              </a:ext>
            </a:extLst>
          </p:cNvPr>
          <p:cNvSpPr>
            <a:spLocks noGrp="1"/>
          </p:cNvSpPr>
          <p:nvPr>
            <p:ph type="title"/>
          </p:nvPr>
        </p:nvSpPr>
        <p:spPr/>
        <p:txBody>
          <a:bodyPr/>
          <a:lstStyle/>
          <a:p>
            <a:r>
              <a:rPr lang="en-US"/>
              <a:t>How AI impacts jobs in NZ</a:t>
            </a:r>
          </a:p>
        </p:txBody>
      </p:sp>
      <p:sp>
        <p:nvSpPr>
          <p:cNvPr id="3" name="Content Placeholder 2">
            <a:extLst>
              <a:ext uri="{FF2B5EF4-FFF2-40B4-BE49-F238E27FC236}">
                <a16:creationId xmlns:a16="http://schemas.microsoft.com/office/drawing/2014/main" id="{0D83BEC1-5121-8A55-1F3D-214E65FC321E}"/>
              </a:ext>
            </a:extLst>
          </p:cNvPr>
          <p:cNvSpPr>
            <a:spLocks noGrp="1"/>
          </p:cNvSpPr>
          <p:nvPr>
            <p:ph sz="half" idx="1"/>
          </p:nvPr>
        </p:nvSpPr>
        <p:spPr>
          <a:xfrm>
            <a:off x="482601" y="3124495"/>
            <a:ext cx="6059485" cy="3073831"/>
          </a:xfrm>
        </p:spPr>
        <p:txBody>
          <a:bodyPr vert="horz" lIns="91440" tIns="45720" rIns="91440" bIns="45720" rtlCol="0" anchor="t">
            <a:normAutofit fontScale="70000" lnSpcReduction="20000"/>
          </a:bodyPr>
          <a:lstStyle/>
          <a:p>
            <a:r>
              <a:rPr lang="en-US"/>
              <a:t>Technology/Topic</a:t>
            </a:r>
          </a:p>
          <a:p>
            <a:pPr marL="285750" indent="-285750">
              <a:buChar char="•"/>
            </a:pPr>
            <a:r>
              <a:rPr lang="en-US" sz="1800">
                <a:ea typeface="+mn-lt"/>
                <a:cs typeface="+mn-lt"/>
              </a:rPr>
              <a:t>With technology advancing at the rate it is now, we found that this topic is relevant to us as it is shaping the way society </a:t>
            </a:r>
            <a:r>
              <a:rPr lang="en-US" sz="1800" err="1">
                <a:ea typeface="+mn-lt"/>
                <a:cs typeface="+mn-lt"/>
              </a:rPr>
              <a:t>socialises</a:t>
            </a:r>
            <a:r>
              <a:rPr lang="en-US" sz="1800">
                <a:ea typeface="+mn-lt"/>
                <a:cs typeface="+mn-lt"/>
              </a:rPr>
              <a:t>, travels, works, researches and safety and security. It also has a massive impact on individuals</a:t>
            </a:r>
          </a:p>
          <a:p>
            <a:pPr marL="285750" indent="-285750">
              <a:buChar char="•"/>
            </a:pPr>
            <a:r>
              <a:rPr lang="en-US" sz="1800">
                <a:ea typeface="+mn-lt"/>
                <a:cs typeface="+mn-lt"/>
              </a:rPr>
              <a:t>But firstly, what is AI? "Artificial Intelligence (AI), the ability of a digital computer or computer-controlled robot to perform tasks commonly associated with intelligent beings." </a:t>
            </a:r>
            <a:r>
              <a:rPr lang="en-US" sz="1800">
                <a:ea typeface="+mn-lt"/>
                <a:cs typeface="+mn-lt"/>
                <a:hlinkClick r:id="rId3"/>
              </a:rPr>
              <a:t>(Copeland B.J., 2022)</a:t>
            </a:r>
          </a:p>
          <a:p>
            <a:pPr marL="285750" indent="-285750">
              <a:buChar char="•"/>
            </a:pPr>
            <a:r>
              <a:rPr lang="en-US" sz="1800">
                <a:ea typeface="+mn-lt"/>
                <a:cs typeface="+mn-lt"/>
              </a:rPr>
              <a:t>Some impacts on individuals include: their jobs, medical wellbeing, and business as AI can change how an industry operates. </a:t>
            </a:r>
          </a:p>
          <a:p>
            <a:pPr marL="285750" indent="-285750">
              <a:buChar char="•"/>
            </a:pPr>
            <a:r>
              <a:rPr lang="en-US" sz="1800">
                <a:ea typeface="+mn-lt"/>
                <a:cs typeface="+mn-lt"/>
              </a:rPr>
              <a:t>It can be used to record and </a:t>
            </a:r>
            <a:r>
              <a:rPr lang="en-US" sz="1800" err="1">
                <a:ea typeface="+mn-lt"/>
                <a:cs typeface="+mn-lt"/>
              </a:rPr>
              <a:t>analyse</a:t>
            </a:r>
            <a:r>
              <a:rPr lang="en-US" sz="1800">
                <a:ea typeface="+mn-lt"/>
                <a:cs typeface="+mn-lt"/>
              </a:rPr>
              <a:t> data and replace autonomous jobs. </a:t>
            </a:r>
            <a:endParaRPr lang="en-US">
              <a:ea typeface="+mn-lt"/>
              <a:cs typeface="+mn-lt"/>
            </a:endParaRPr>
          </a:p>
          <a:p>
            <a:pPr marL="285750" indent="-285750">
              <a:buChar char="•"/>
            </a:pPr>
            <a:r>
              <a:rPr lang="en-US" sz="1800">
                <a:ea typeface="+mn-lt"/>
                <a:cs typeface="+mn-lt"/>
              </a:rPr>
              <a:t>We chose this topic of AI and how it impacts jobs in New Zealand because of its overall relevance to us as individuals studying computer science, and how it will inevitably impact our futures. </a:t>
            </a:r>
            <a:endParaRPr lang="en-US"/>
          </a:p>
          <a:p>
            <a:endParaRPr lang="en-US"/>
          </a:p>
        </p:txBody>
      </p:sp>
      <p:sp>
        <p:nvSpPr>
          <p:cNvPr id="13" name="Content Placeholder 3">
            <a:extLst>
              <a:ext uri="{FF2B5EF4-FFF2-40B4-BE49-F238E27FC236}">
                <a16:creationId xmlns:a16="http://schemas.microsoft.com/office/drawing/2014/main" id="{A20ABE19-D6AB-4627-1D0C-1C39BDFA360F}"/>
              </a:ext>
            </a:extLst>
          </p:cNvPr>
          <p:cNvSpPr txBox="1">
            <a:spLocks/>
          </p:cNvSpPr>
          <p:nvPr/>
        </p:nvSpPr>
        <p:spPr>
          <a:xfrm>
            <a:off x="6770354" y="3065902"/>
            <a:ext cx="5418551" cy="3073831"/>
          </a:xfrm>
          <a:prstGeom prst="rect">
            <a:avLst/>
          </a:prstGeom>
        </p:spPr>
        <p:txBody>
          <a:bodyPr vert="horz" lIns="91440" tIns="45720" rIns="91440" bIns="45720" rtlCol="0" anchor="t">
            <a:normAutofit fontScale="5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t>Opportunities</a:t>
            </a:r>
          </a:p>
          <a:p>
            <a:pPr marL="285750" indent="-285750">
              <a:buFont typeface="Symbol"/>
              <a:buChar char="•"/>
            </a:pPr>
            <a:r>
              <a:rPr lang="en-US"/>
              <a:t>There are many opportunities NZ could take regarding AI advancements </a:t>
            </a:r>
          </a:p>
          <a:p>
            <a:pPr marL="285750" indent="-285750">
              <a:buFont typeface="Symbol"/>
              <a:buChar char="•"/>
            </a:pPr>
            <a:r>
              <a:rPr lang="en-US"/>
              <a:t>Opportunities are more likely to occur in the agricultural sector for NZ </a:t>
            </a:r>
          </a:p>
          <a:p>
            <a:pPr marL="285750" indent="-285750">
              <a:buFont typeface="Symbol"/>
              <a:buChar char="•"/>
            </a:pPr>
            <a:r>
              <a:rPr lang="en-US">
                <a:ea typeface="+mn-lt"/>
                <a:cs typeface="+mn-lt"/>
              </a:rPr>
              <a:t>The "Drawing Insights" aspect of AI can help assist in the agricultural sector</a:t>
            </a:r>
          </a:p>
          <a:p>
            <a:pPr marL="285750" indent="-285750">
              <a:buFont typeface="Symbol"/>
              <a:buChar char="•"/>
            </a:pPr>
            <a:r>
              <a:rPr lang="en-US"/>
              <a:t>"Assistive technology" aspect of AI can also help in the agricultural sector </a:t>
            </a:r>
          </a:p>
          <a:p>
            <a:pPr marL="285750" indent="-285750">
              <a:buFont typeface="Symbol"/>
              <a:buChar char="•"/>
            </a:pPr>
            <a:r>
              <a:rPr lang="en-US"/>
              <a:t>There is a labor shortage in the agricultural industry, and opportunities presented by AI can help against that </a:t>
            </a:r>
          </a:p>
          <a:p>
            <a:pPr marL="285750" indent="-285750">
              <a:buFont typeface="Symbol"/>
              <a:buChar char="•"/>
            </a:pPr>
            <a:r>
              <a:rPr lang="en-US"/>
              <a:t>Another industry in NZ that can be given opportunities in NZ include biosecurity </a:t>
            </a:r>
          </a:p>
          <a:p>
            <a:pPr marL="285750" indent="-285750">
              <a:buFont typeface="Symbol"/>
              <a:buChar char="•"/>
            </a:pPr>
            <a:endParaRPr lang="en-US"/>
          </a:p>
          <a:p>
            <a:endParaRPr lang="en-US"/>
          </a:p>
          <a:p>
            <a:endParaRPr lang="en-US"/>
          </a:p>
        </p:txBody>
      </p:sp>
    </p:spTree>
    <p:extLst>
      <p:ext uri="{BB962C8B-B14F-4D97-AF65-F5344CB8AC3E}">
        <p14:creationId xmlns:p14="http://schemas.microsoft.com/office/powerpoint/2010/main" val="392763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FDA1-15CF-305C-896E-FB7D7F28A8B8}"/>
              </a:ext>
            </a:extLst>
          </p:cNvPr>
          <p:cNvSpPr>
            <a:spLocks noGrp="1"/>
          </p:cNvSpPr>
          <p:nvPr>
            <p:ph type="title"/>
          </p:nvPr>
        </p:nvSpPr>
        <p:spPr/>
        <p:txBody>
          <a:bodyPr/>
          <a:lstStyle/>
          <a:p>
            <a:r>
              <a:rPr lang="en-US">
                <a:ea typeface="+mj-lt"/>
                <a:cs typeface="+mj-lt"/>
              </a:rPr>
              <a:t>How AI impacts jobs in NZ</a:t>
            </a:r>
          </a:p>
        </p:txBody>
      </p:sp>
      <p:sp>
        <p:nvSpPr>
          <p:cNvPr id="3" name="Content Placeholder 2">
            <a:extLst>
              <a:ext uri="{FF2B5EF4-FFF2-40B4-BE49-F238E27FC236}">
                <a16:creationId xmlns:a16="http://schemas.microsoft.com/office/drawing/2014/main" id="{0D83BEC1-5121-8A55-1F3D-214E65FC321E}"/>
              </a:ext>
            </a:extLst>
          </p:cNvPr>
          <p:cNvSpPr>
            <a:spLocks noGrp="1"/>
          </p:cNvSpPr>
          <p:nvPr>
            <p:ph sz="half" idx="1"/>
          </p:nvPr>
        </p:nvSpPr>
        <p:spPr/>
        <p:txBody>
          <a:bodyPr vert="horz" lIns="91440" tIns="45720" rIns="91440" bIns="45720" rtlCol="0" anchor="t">
            <a:normAutofit fontScale="62500" lnSpcReduction="20000"/>
          </a:bodyPr>
          <a:lstStyle/>
          <a:p>
            <a:r>
              <a:rPr lang="en-US"/>
              <a:t>Choices</a:t>
            </a:r>
          </a:p>
          <a:p>
            <a:pPr marL="342900" indent="-342900">
              <a:buChar char="•"/>
            </a:pPr>
            <a:r>
              <a:rPr lang="en-US"/>
              <a:t>New Zealand have already integrated AI into the Health Industry and it is doing very well</a:t>
            </a:r>
          </a:p>
          <a:p>
            <a:pPr marL="342900" indent="-342900">
              <a:buChar char="•"/>
            </a:pPr>
            <a:r>
              <a:rPr lang="en-NZ">
                <a:ea typeface="+mn-lt"/>
                <a:cs typeface="+mn-lt"/>
              </a:rPr>
              <a:t>Mercy Radiology has implemented a robotic atomisation solution,  Matilda, a software trained robot, automates invoicing and paperwork, 24 hours a day, 7 days a week.</a:t>
            </a:r>
            <a:endParaRPr lang="en-US"/>
          </a:p>
          <a:p>
            <a:pPr marL="342900" indent="-342900">
              <a:buChar char="•"/>
            </a:pPr>
            <a:r>
              <a:rPr lang="en-NZ" err="1">
                <a:ea typeface="+mn-lt"/>
                <a:cs typeface="+mn-lt"/>
              </a:rPr>
              <a:t>MercyAscot</a:t>
            </a:r>
            <a:r>
              <a:rPr lang="en-NZ">
                <a:ea typeface="+mn-lt"/>
                <a:cs typeface="+mn-lt"/>
              </a:rPr>
              <a:t> have also integrated </a:t>
            </a:r>
            <a:r>
              <a:rPr lang="en-NZ" err="1">
                <a:ea typeface="+mn-lt"/>
                <a:cs typeface="+mn-lt"/>
              </a:rPr>
              <a:t>Volpara</a:t>
            </a:r>
            <a:r>
              <a:rPr lang="en-NZ">
                <a:ea typeface="+mn-lt"/>
                <a:cs typeface="+mn-lt"/>
              </a:rPr>
              <a:t> Health Technologies' breast screening solution.</a:t>
            </a:r>
            <a:endParaRPr lang="en-NZ"/>
          </a:p>
          <a:p>
            <a:pPr marL="342900" indent="-342900">
              <a:buChar char="•"/>
            </a:pPr>
            <a:r>
              <a:rPr lang="en-NZ">
                <a:ea typeface="+mn-lt"/>
                <a:cs typeface="+mn-lt"/>
              </a:rPr>
              <a:t>By implementing AI into the breast screening process, the AI could screen the images as the first screen and pass on any irregular screenings to the human specialist for further analysis and follow-ups. </a:t>
            </a:r>
            <a:endParaRPr lang="en-NZ"/>
          </a:p>
          <a:p>
            <a:pPr marL="342900" indent="-342900">
              <a:buChar char="•"/>
            </a:pPr>
            <a:endParaRPr lang="en-US"/>
          </a:p>
        </p:txBody>
      </p:sp>
      <p:sp>
        <p:nvSpPr>
          <p:cNvPr id="4" name="Content Placeholder 3">
            <a:extLst>
              <a:ext uri="{FF2B5EF4-FFF2-40B4-BE49-F238E27FC236}">
                <a16:creationId xmlns:a16="http://schemas.microsoft.com/office/drawing/2014/main" id="{DD9495DD-6A31-6FAA-3EFE-D46C1776BAE5}"/>
              </a:ext>
            </a:extLst>
          </p:cNvPr>
          <p:cNvSpPr>
            <a:spLocks noGrp="1"/>
          </p:cNvSpPr>
          <p:nvPr>
            <p:ph sz="half" idx="2"/>
          </p:nvPr>
        </p:nvSpPr>
        <p:spPr/>
        <p:txBody>
          <a:bodyPr vert="horz" lIns="91440" tIns="45720" rIns="91440" bIns="45720" rtlCol="0" anchor="t">
            <a:normAutofit fontScale="62500" lnSpcReduction="20000"/>
          </a:bodyPr>
          <a:lstStyle/>
          <a:p>
            <a:r>
              <a:rPr lang="en-US" sz="3200"/>
              <a:t>Risks</a:t>
            </a:r>
          </a:p>
          <a:p>
            <a:pPr marL="285750" indent="-285750">
              <a:buFont typeface="Symbol"/>
              <a:buChar char="•"/>
            </a:pPr>
            <a:r>
              <a:rPr lang="en-US">
                <a:ea typeface="+mn-lt"/>
                <a:cs typeface="+mn-lt"/>
              </a:rPr>
              <a:t>The jobs that are most at stake are farming jobs, as routine work can easily be replaced with a machine which is programmed to achieve a certain routine.</a:t>
            </a:r>
          </a:p>
          <a:p>
            <a:pPr marL="285750" indent="-285750">
              <a:buFont typeface="Symbol"/>
              <a:buChar char="•"/>
            </a:pPr>
            <a:r>
              <a:rPr lang="en-US">
                <a:ea typeface="+mn-lt"/>
                <a:cs typeface="+mn-lt"/>
              </a:rPr>
              <a:t>AI is slowly seeping into jobs in New Zealand.</a:t>
            </a:r>
          </a:p>
          <a:p>
            <a:pPr marL="285750" indent="-285750">
              <a:buFont typeface="Symbol"/>
              <a:buChar char="•"/>
            </a:pPr>
            <a:r>
              <a:rPr lang="en-US">
                <a:ea typeface="+mn-lt"/>
                <a:cs typeface="+mn-lt"/>
              </a:rPr>
              <a:t>The future is looking to in cooperate and utilize AI as much as possible.</a:t>
            </a:r>
          </a:p>
          <a:p>
            <a:pPr marL="285750" indent="-285750">
              <a:buFont typeface="Symbol"/>
              <a:buChar char="•"/>
            </a:pPr>
            <a:r>
              <a:rPr lang="en-US">
                <a:ea typeface="+mn-lt"/>
                <a:cs typeface="+mn-lt"/>
              </a:rPr>
              <a:t>Another Risk of AI in New Zealand and the jobs would be AI’s inclusion in the automobile business.</a:t>
            </a:r>
          </a:p>
          <a:p>
            <a:pPr marL="285750" indent="-285750">
              <a:buFont typeface="Symbol"/>
              <a:buChar char="•"/>
            </a:pPr>
            <a:r>
              <a:rPr lang="en-US">
                <a:ea typeface="+mn-lt"/>
                <a:cs typeface="+mn-lt"/>
              </a:rPr>
              <a:t>This might take sometimes, however, do not rule out the possibility. </a:t>
            </a:r>
          </a:p>
          <a:p>
            <a:endParaRPr lang="en-US">
              <a:ea typeface="+mn-lt"/>
              <a:cs typeface="+mn-lt"/>
            </a:endParaRPr>
          </a:p>
          <a:p>
            <a:endParaRPr lang="en-US"/>
          </a:p>
        </p:txBody>
      </p:sp>
    </p:spTree>
    <p:extLst>
      <p:ext uri="{BB962C8B-B14F-4D97-AF65-F5344CB8AC3E}">
        <p14:creationId xmlns:p14="http://schemas.microsoft.com/office/powerpoint/2010/main" val="138712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7EA52-3270-4B52-8342-9DAB648FD74A}"/>
              </a:ext>
            </a:extLst>
          </p:cNvPr>
          <p:cNvSpPr>
            <a:spLocks noGrp="1"/>
          </p:cNvSpPr>
          <p:nvPr>
            <p:ph type="title"/>
          </p:nvPr>
        </p:nvSpPr>
        <p:spPr>
          <a:xfrm>
            <a:off x="5416058" y="-393033"/>
            <a:ext cx="6971723" cy="1537043"/>
          </a:xfrm>
        </p:spPr>
        <p:txBody>
          <a:bodyPr vert="horz" lIns="91440" tIns="45720" rIns="91440" bIns="45720" rtlCol="0" anchor="b">
            <a:normAutofit/>
          </a:bodyPr>
          <a:lstStyle/>
          <a:p>
            <a:pPr>
              <a:lnSpc>
                <a:spcPct val="90000"/>
              </a:lnSpc>
            </a:pPr>
            <a:r>
              <a:rPr lang="en-US" sz="4500"/>
              <a:t>How AI impacts jobs in NZ</a:t>
            </a:r>
          </a:p>
        </p:txBody>
      </p:sp>
      <p:sp>
        <p:nvSpPr>
          <p:cNvPr id="4" name="Content Placeholder 3">
            <a:extLst>
              <a:ext uri="{FF2B5EF4-FFF2-40B4-BE49-F238E27FC236}">
                <a16:creationId xmlns:a16="http://schemas.microsoft.com/office/drawing/2014/main" id="{7CCE8754-B579-02C3-3D34-5621D711B3E8}"/>
              </a:ext>
            </a:extLst>
          </p:cNvPr>
          <p:cNvSpPr>
            <a:spLocks noGrp="1"/>
          </p:cNvSpPr>
          <p:nvPr>
            <p:ph sz="half" idx="2"/>
          </p:nvPr>
        </p:nvSpPr>
        <p:spPr>
          <a:xfrm>
            <a:off x="5785071" y="982285"/>
            <a:ext cx="5893644" cy="5047709"/>
          </a:xfrm>
        </p:spPr>
        <p:txBody>
          <a:bodyPr vert="horz" lIns="91440" tIns="45720" rIns="91440" bIns="45720" rtlCol="0" anchor="t">
            <a:normAutofit fontScale="25000" lnSpcReduction="20000"/>
          </a:bodyPr>
          <a:lstStyle/>
          <a:p>
            <a:r>
              <a:rPr lang="en-US" b="1"/>
              <a:t>References: </a:t>
            </a:r>
          </a:p>
          <a:p>
            <a:pPr>
              <a:lnSpc>
                <a:spcPct val="220000"/>
              </a:lnSpc>
            </a:pPr>
            <a:r>
              <a:rPr lang="en-US" sz="2800" err="1">
                <a:ea typeface="+mn-lt"/>
                <a:cs typeface="+mn-lt"/>
              </a:rPr>
              <a:t>Aifourm</a:t>
            </a:r>
            <a:r>
              <a:rPr lang="en-US" sz="2800">
                <a:ea typeface="+mn-lt"/>
                <a:cs typeface="+mn-lt"/>
              </a:rPr>
              <a:t>. (2018). </a:t>
            </a:r>
            <a:r>
              <a:rPr lang="en-US" sz="2800" i="1">
                <a:ea typeface="+mn-lt"/>
                <a:cs typeface="+mn-lt"/>
              </a:rPr>
              <a:t>Artificial Intelligence for Agriculture in New Zealand. </a:t>
            </a:r>
            <a:r>
              <a:rPr lang="en-US" sz="2800">
                <a:ea typeface="+mn-lt"/>
                <a:cs typeface="+mn-lt"/>
              </a:rPr>
              <a:t>Retrieved from</a:t>
            </a:r>
            <a:r>
              <a:rPr lang="en-US" sz="2800" i="1">
                <a:ea typeface="+mn-lt"/>
                <a:cs typeface="+mn-lt"/>
              </a:rPr>
              <a:t> </a:t>
            </a:r>
            <a:r>
              <a:rPr lang="en-US" sz="2800">
                <a:ea typeface="+mn-lt"/>
                <a:cs typeface="+mn-lt"/>
              </a:rPr>
              <a:t> https://aiforum.org.nz/wp-content/uploads/2019/10/Artifical-Intelligence-For-Agriculture-in-New-Zealand.pdf</a:t>
            </a:r>
            <a:endParaRPr lang="en-US" sz="2800"/>
          </a:p>
          <a:p>
            <a:pPr>
              <a:lnSpc>
                <a:spcPct val="220000"/>
              </a:lnSpc>
            </a:pPr>
            <a:r>
              <a:rPr lang="en-US" sz="2800">
                <a:ea typeface="+mn-lt"/>
                <a:cs typeface="+mn-lt"/>
              </a:rPr>
              <a:t>Craig, R. (2018). </a:t>
            </a:r>
            <a:r>
              <a:rPr lang="en-US" sz="2800" i="1" err="1">
                <a:ea typeface="+mn-lt"/>
                <a:cs typeface="+mn-lt"/>
              </a:rPr>
              <a:t>Maximising</a:t>
            </a:r>
            <a:r>
              <a:rPr lang="en-US" sz="2800" i="1">
                <a:ea typeface="+mn-lt"/>
                <a:cs typeface="+mn-lt"/>
              </a:rPr>
              <a:t> our AI opportunities – without trampling our ethics and destroying jobs. </a:t>
            </a:r>
            <a:r>
              <a:rPr lang="en-US" sz="2800">
                <a:ea typeface="+mn-lt"/>
                <a:cs typeface="+mn-lt"/>
              </a:rPr>
              <a:t>Retrieved from</a:t>
            </a:r>
            <a:r>
              <a:rPr lang="en-US" sz="2800" i="1">
                <a:ea typeface="+mn-lt"/>
                <a:cs typeface="+mn-lt"/>
              </a:rPr>
              <a:t> </a:t>
            </a:r>
            <a:r>
              <a:rPr lang="en-US" sz="2800">
                <a:ea typeface="+mn-lt"/>
                <a:cs typeface="+mn-lt"/>
              </a:rPr>
              <a:t>https://www.stuff.co.nz/technology/108127765/maximising-our-ai-opportunities--without-trampling-our-ethics-and-destroying-jobs </a:t>
            </a:r>
          </a:p>
          <a:p>
            <a:pPr>
              <a:lnSpc>
                <a:spcPct val="220000"/>
              </a:lnSpc>
            </a:pPr>
            <a:r>
              <a:rPr lang="en-US" sz="2800">
                <a:ea typeface="+mn-lt"/>
                <a:cs typeface="+mn-lt"/>
              </a:rPr>
              <a:t>Gavaghan, C., Knott, A., Mclaurin, J. (2021). </a:t>
            </a:r>
            <a:r>
              <a:rPr lang="en-US" sz="2800" i="1">
                <a:ea typeface="+mn-lt"/>
                <a:cs typeface="+mn-lt"/>
              </a:rPr>
              <a:t>The impact of Artificial Intelligence on jobs and work in New Zealand. </a:t>
            </a:r>
            <a:r>
              <a:rPr lang="en-US" sz="2800">
                <a:ea typeface="+mn-lt"/>
                <a:cs typeface="+mn-lt"/>
              </a:rPr>
              <a:t>Retrieved from https://www.otago.ac.nz/caipp/otago828396.pdf</a:t>
            </a:r>
            <a:endParaRPr lang="en-US" sz="2800"/>
          </a:p>
          <a:p>
            <a:pPr>
              <a:lnSpc>
                <a:spcPct val="220000"/>
              </a:lnSpc>
            </a:pPr>
            <a:r>
              <a:rPr lang="en-US" sz="2800">
                <a:ea typeface="+mn-lt"/>
                <a:cs typeface="+mn-lt"/>
              </a:rPr>
              <a:t>Royal Society. (2018). The age of Artificial intelligence in Aotearoa. Retrieved from https://www.royalsociety.org.nz/assets/Uploads/Artificial-intelligence-Aotearoa.pdf </a:t>
            </a:r>
            <a:endParaRPr lang="en-US" sz="2800"/>
          </a:p>
          <a:p>
            <a:r>
              <a:rPr lang="en-US" sz="2800">
                <a:ea typeface="+mn-lt"/>
                <a:cs typeface="+mn-lt"/>
              </a:rPr>
              <a:t>Skerrett, A. (2019). </a:t>
            </a:r>
            <a:r>
              <a:rPr lang="en-US" sz="2800" i="1">
                <a:ea typeface="+mn-lt"/>
                <a:cs typeface="+mn-lt"/>
              </a:rPr>
              <a:t>Report calls for more action on AI in the agricultural sector. </a:t>
            </a:r>
            <a:r>
              <a:rPr lang="en-US" sz="2800">
                <a:ea typeface="+mn-lt"/>
                <a:cs typeface="+mn-lt"/>
              </a:rPr>
              <a:t>Retrieved from </a:t>
            </a:r>
          </a:p>
          <a:p>
            <a:r>
              <a:rPr lang="en-US" sz="2800">
                <a:ea typeface="+mn-lt"/>
                <a:cs typeface="+mn-lt"/>
              </a:rPr>
              <a:t>    https://www.newshub.co.nz/home/rural/2019/10/report-calls-for-more-action-on-ai-in- agriculture-sector.html</a:t>
            </a:r>
            <a:endParaRPr lang="en-US"/>
          </a:p>
          <a:p>
            <a:pPr>
              <a:lnSpc>
                <a:spcPct val="220000"/>
              </a:lnSpc>
            </a:pPr>
            <a:r>
              <a:rPr lang="en-US" sz="2800">
                <a:ea typeface="+mn-lt"/>
                <a:cs typeface="+mn-lt"/>
              </a:rPr>
              <a:t>Stanford University. (2021). </a:t>
            </a:r>
            <a:r>
              <a:rPr lang="en-US" sz="2800" i="1">
                <a:ea typeface="+mn-lt"/>
                <a:cs typeface="+mn-lt"/>
              </a:rPr>
              <a:t>What are the most promising opportunities for AI? Retrieved from </a:t>
            </a:r>
            <a:r>
              <a:rPr lang="en-US" sz="2800">
                <a:ea typeface="+mn-lt"/>
                <a:cs typeface="+mn-lt"/>
              </a:rPr>
              <a:t>https://ai100.stanford.edu/2021-report/standing-questions-and responses/sq9-what-are-most-promising-opportunities-ai</a:t>
            </a:r>
          </a:p>
          <a:p>
            <a:r>
              <a:rPr lang="en-NZ" sz="2800">
                <a:ea typeface="+mn-lt"/>
                <a:cs typeface="+mn-lt"/>
              </a:rPr>
              <a:t>Artificial Intelligence for Health in New Zealand, page 26, October 2019 https://aiforum.org.nz/wp-content/uploads/2019/10/AI-For-Health-in-New-Zealand.pdf</a:t>
            </a:r>
            <a:endParaRPr lang="en-US" sz="2800">
              <a:ea typeface="+mn-lt"/>
              <a:cs typeface="+mn-lt"/>
            </a:endParaRPr>
          </a:p>
          <a:p>
            <a:r>
              <a:rPr lang="en-NZ" sz="2800">
                <a:ea typeface="+mn-lt"/>
                <a:cs typeface="+mn-lt"/>
              </a:rPr>
              <a:t>Artificial Intelligence for Health in New Zealand, page 12, October 2019 https://aiforum.org.nz/wp-content/uploads/2019/10/AI-For-Health-in-New-Zealand.pdf</a:t>
            </a:r>
            <a:endParaRPr lang="en-US" sz="2800">
              <a:ea typeface="+mn-lt"/>
              <a:cs typeface="+mn-lt"/>
            </a:endParaRPr>
          </a:p>
          <a:p>
            <a:r>
              <a:rPr lang="en-US" sz="2800">
                <a:ea typeface="+mn-lt"/>
                <a:cs typeface="+mn-lt"/>
              </a:rPr>
              <a:t>Vega, M. (2022). 19 Statistics about jobs lost to automation and the future of employment in 2022. Retrieved from </a:t>
            </a:r>
            <a:endParaRPr lang="en-NZ" sz="2800">
              <a:ea typeface="+mn-lt"/>
              <a:cs typeface="+mn-lt"/>
            </a:endParaRPr>
          </a:p>
          <a:p>
            <a:r>
              <a:rPr lang="en-US" sz="2800">
                <a:ea typeface="+mn-lt"/>
                <a:cs typeface="+mn-lt"/>
              </a:rPr>
              <a:t>https://techjury.net/blog/jobs-lost-to-automation-statistics/#gref</a:t>
            </a:r>
          </a:p>
          <a:p>
            <a:r>
              <a:rPr lang="en-NZ" sz="2800" err="1">
                <a:ea typeface="+mn-lt"/>
                <a:cs typeface="+mn-lt"/>
              </a:rPr>
              <a:t>Volpara</a:t>
            </a:r>
            <a:r>
              <a:rPr lang="en-NZ" sz="2800">
                <a:ea typeface="+mn-lt"/>
                <a:cs typeface="+mn-lt"/>
              </a:rPr>
              <a:t> Health, 2022 https://www.volparahealth.com/?utm_source=mv&amp;utm_medium=paid&amp;utm_campaign=intent&amp;gclid=CjwKCAjwkMeUBhBuEiwA4hpqEOjsjJVZK1d5l_L_SUFYykw2B-6crdrlEp2steQReqA92PaJ0zzo1hoCz_0QAvD_BwE&amp;gclsrc=aw.ds</a:t>
            </a:r>
            <a:endParaRPr lang="en-US" sz="2800">
              <a:ea typeface="+mn-lt"/>
              <a:cs typeface="+mn-lt"/>
            </a:endParaRPr>
          </a:p>
          <a:p>
            <a:r>
              <a:rPr lang="en-US" sz="2800">
                <a:ea typeface="+mn-lt"/>
                <a:cs typeface="+mn-lt"/>
              </a:rPr>
              <a:t>Vega, M. (2022). 19 Statistics about jobs lost to automation and the future of employment in 2022. Retrieved from </a:t>
            </a:r>
            <a:endParaRPr lang="en-NZ" sz="2800">
              <a:ea typeface="+mn-lt"/>
              <a:cs typeface="+mn-lt"/>
            </a:endParaRPr>
          </a:p>
          <a:p>
            <a:r>
              <a:rPr lang="en-US" sz="2800">
                <a:ea typeface="+mn-lt"/>
                <a:cs typeface="+mn-lt"/>
              </a:rPr>
              <a:t>https://techjury.net/blog/jobs-lost-to-automation-statistics/#gref</a:t>
            </a:r>
            <a:endParaRPr lang="en-NZ" sz="2800">
              <a:ea typeface="+mn-lt"/>
              <a:cs typeface="+mn-lt"/>
            </a:endParaRPr>
          </a:p>
          <a:p>
            <a:r>
              <a:rPr lang="en-NZ" sz="2800"/>
              <a:t>Copeland B.J., 2022 </a:t>
            </a:r>
            <a:r>
              <a:rPr lang="en-NZ" sz="2800">
                <a:ea typeface="+mn-lt"/>
                <a:cs typeface="+mn-lt"/>
              </a:rPr>
              <a:t>https://www.britannica.com/technology/artificial-intelligence</a:t>
            </a:r>
          </a:p>
          <a:p>
            <a:endParaRPr lang="en-US" i="1">
              <a:ea typeface="+mn-lt"/>
              <a:cs typeface="+mn-lt"/>
            </a:endParaRPr>
          </a:p>
          <a:p>
            <a:endParaRPr lang="en-US">
              <a:ea typeface="+mn-lt"/>
              <a:cs typeface="+mn-lt"/>
            </a:endParaRPr>
          </a:p>
          <a:p>
            <a:pPr>
              <a:lnSpc>
                <a:spcPct val="210000"/>
              </a:lnSpc>
            </a:pPr>
            <a:endParaRPr lang="en-US">
              <a:ea typeface="+mn-lt"/>
              <a:cs typeface="+mn-lt"/>
            </a:endParaRPr>
          </a:p>
          <a:p>
            <a:pPr>
              <a:lnSpc>
                <a:spcPct val="210000"/>
              </a:lnSpc>
            </a:pPr>
            <a:endParaRPr lang="en-US">
              <a:ea typeface="+mn-lt"/>
              <a:cs typeface="+mn-lt"/>
            </a:endParaRPr>
          </a:p>
          <a:p>
            <a:endParaRPr lang="en-US">
              <a:ea typeface="+mn-lt"/>
              <a:cs typeface="+mn-lt"/>
            </a:endParaRPr>
          </a:p>
        </p:txBody>
      </p:sp>
      <p:cxnSp>
        <p:nvCxnSpPr>
          <p:cNvPr id="19" name="Straight Connector 18">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6" name="Content Placeholder 5">
            <a:extLst>
              <a:ext uri="{FF2B5EF4-FFF2-40B4-BE49-F238E27FC236}">
                <a16:creationId xmlns:a16="http://schemas.microsoft.com/office/drawing/2014/main" id="{78B9F693-5559-FD59-A485-E37BCAB1C1C6}"/>
              </a:ext>
            </a:extLst>
          </p:cNvPr>
          <p:cNvGraphicFramePr>
            <a:graphicFrameLocks noGrp="1"/>
          </p:cNvGraphicFramePr>
          <p:nvPr>
            <p:ph sz="half" idx="1"/>
            <p:extLst>
              <p:ext uri="{D42A27DB-BD31-4B8C-83A1-F6EECF244321}">
                <p14:modId xmlns:p14="http://schemas.microsoft.com/office/powerpoint/2010/main" val="2706664669"/>
              </p:ext>
            </p:extLst>
          </p:nvPr>
        </p:nvGraphicFramePr>
        <p:xfrm>
          <a:off x="482600" y="983596"/>
          <a:ext cx="5026103" cy="5321175"/>
        </p:xfrm>
        <a:graphic>
          <a:graphicData uri="http://schemas.openxmlformats.org/drawingml/2006/table">
            <a:tbl>
              <a:tblPr firstRow="1" bandRow="1">
                <a:tableStyleId>{5C22544A-7EE6-4342-B048-85BDC9FD1C3A}</a:tableStyleId>
              </a:tblPr>
              <a:tblGrid>
                <a:gridCol w="1560258">
                  <a:extLst>
                    <a:ext uri="{9D8B030D-6E8A-4147-A177-3AD203B41FA5}">
                      <a16:colId xmlns:a16="http://schemas.microsoft.com/office/drawing/2014/main" val="4171833551"/>
                    </a:ext>
                  </a:extLst>
                </a:gridCol>
                <a:gridCol w="1167839">
                  <a:extLst>
                    <a:ext uri="{9D8B030D-6E8A-4147-A177-3AD203B41FA5}">
                      <a16:colId xmlns:a16="http://schemas.microsoft.com/office/drawing/2014/main" val="4272204280"/>
                    </a:ext>
                  </a:extLst>
                </a:gridCol>
                <a:gridCol w="2298006">
                  <a:extLst>
                    <a:ext uri="{9D8B030D-6E8A-4147-A177-3AD203B41FA5}">
                      <a16:colId xmlns:a16="http://schemas.microsoft.com/office/drawing/2014/main" val="4094274738"/>
                    </a:ext>
                  </a:extLst>
                </a:gridCol>
              </a:tblGrid>
              <a:tr h="248637">
                <a:tc>
                  <a:txBody>
                    <a:bodyPr/>
                    <a:lstStyle/>
                    <a:p>
                      <a:pPr algn="ctr" rtl="0" fontAlgn="base"/>
                      <a:r>
                        <a:rPr lang="en-NZ" sz="1100">
                          <a:effectLst/>
                        </a:rPr>
                        <a:t>Group Member Name​​</a:t>
                      </a:r>
                      <a:endParaRPr lang="en-NZ" sz="1100" b="1">
                        <a:solidFill>
                          <a:srgbClr val="FFFFFF"/>
                        </a:solidFill>
                        <a:effectLst/>
                      </a:endParaRPr>
                    </a:p>
                  </a:txBody>
                  <a:tcPr marL="56508" marR="56508" marT="28254" marB="28254" anchor="ctr"/>
                </a:tc>
                <a:tc>
                  <a:txBody>
                    <a:bodyPr/>
                    <a:lstStyle/>
                    <a:p>
                      <a:pPr algn="ctr" rtl="0" fontAlgn="base"/>
                      <a:r>
                        <a:rPr lang="en-NZ" sz="1100">
                          <a:effectLst/>
                        </a:rPr>
                        <a:t>Role​​</a:t>
                      </a:r>
                      <a:endParaRPr lang="en-NZ" sz="1100" b="1">
                        <a:solidFill>
                          <a:srgbClr val="FFFFFF"/>
                        </a:solidFill>
                        <a:effectLst/>
                      </a:endParaRPr>
                    </a:p>
                  </a:txBody>
                  <a:tcPr marL="56508" marR="56508" marT="28254" marB="28254" anchor="ctr"/>
                </a:tc>
                <a:tc>
                  <a:txBody>
                    <a:bodyPr/>
                    <a:lstStyle/>
                    <a:p>
                      <a:pPr algn="ctr" rtl="0" fontAlgn="base"/>
                      <a:r>
                        <a:rPr lang="en-NZ" sz="1100">
                          <a:effectLst/>
                        </a:rPr>
                        <a:t>Responsibility​​</a:t>
                      </a:r>
                      <a:endParaRPr lang="en-NZ" sz="1100" b="1">
                        <a:solidFill>
                          <a:srgbClr val="FFFFFF"/>
                        </a:solidFill>
                        <a:effectLst/>
                      </a:endParaRPr>
                    </a:p>
                  </a:txBody>
                  <a:tcPr marL="56508" marR="56508" marT="28254" marB="28254" anchor="ctr"/>
                </a:tc>
                <a:extLst>
                  <a:ext uri="{0D108BD9-81ED-4DB2-BD59-A6C34878D82A}">
                    <a16:rowId xmlns:a16="http://schemas.microsoft.com/office/drawing/2014/main" val="713366162"/>
                  </a:ext>
                </a:extLst>
              </a:tr>
              <a:tr h="1774362">
                <a:tc>
                  <a:txBody>
                    <a:bodyPr/>
                    <a:lstStyle/>
                    <a:p>
                      <a:pPr algn="ctr" rtl="0" fontAlgn="base"/>
                      <a:r>
                        <a:rPr lang="en-NZ" sz="1100">
                          <a:effectLst/>
                        </a:rPr>
                        <a:t>Kayleigh Roffe​​</a:t>
                      </a:r>
                    </a:p>
                  </a:txBody>
                  <a:tcPr marL="56508" marR="56508" marT="28254" marB="28254" anchor="ctr"/>
                </a:tc>
                <a:tc>
                  <a:txBody>
                    <a:bodyPr/>
                    <a:lstStyle/>
                    <a:p>
                      <a:pPr algn="ctr" rtl="0" fontAlgn="base"/>
                      <a:r>
                        <a:rPr lang="en-NZ" sz="1100">
                          <a:effectLst/>
                        </a:rPr>
                        <a:t>Leader​​ and HTML</a:t>
                      </a:r>
                    </a:p>
                  </a:txBody>
                  <a:tcPr marL="56508" marR="56508" marT="28254" marB="28254" anchor="ctr"/>
                </a:tc>
                <a:tc>
                  <a:txBody>
                    <a:bodyPr/>
                    <a:lstStyle/>
                    <a:p>
                      <a:pPr marL="342900" lvl="0" indent="-342900" rtl="0" fontAlgn="base">
                        <a:buFont typeface="Arial" panose="020B0604020202020204" pitchFamily="34" charset="0"/>
                        <a:buChar char="•"/>
                      </a:pPr>
                      <a:r>
                        <a:rPr lang="en-NZ" sz="1100">
                          <a:effectLst/>
                        </a:rPr>
                        <a:t>Ensure all members of the group know what they are responsible ​</a:t>
                      </a:r>
                    </a:p>
                    <a:p>
                      <a:pPr marL="342900" lvl="0" indent="-342900" rtl="0" fontAlgn="base">
                        <a:buFont typeface="Arial" panose="020B0604020202020204" pitchFamily="34" charset="0"/>
                        <a:buChar char="•"/>
                      </a:pPr>
                      <a:r>
                        <a:rPr lang="en-NZ" sz="1100">
                          <a:effectLst/>
                        </a:rPr>
                        <a:t>Guide them in the right direction when they need. ​</a:t>
                      </a:r>
                    </a:p>
                    <a:p>
                      <a:pPr marL="342900" lvl="0" indent="-342900" rtl="0" fontAlgn="base">
                        <a:buFont typeface="Arial" panose="020B0604020202020204" pitchFamily="34" charset="0"/>
                        <a:buChar char="•"/>
                      </a:pPr>
                      <a:r>
                        <a:rPr lang="en-NZ" sz="1100">
                          <a:effectLst/>
                        </a:rPr>
                        <a:t>Assist members when needed with their responsibilities to help.​​</a:t>
                      </a:r>
                    </a:p>
                    <a:p>
                      <a:pPr marL="342900" lvl="0" indent="-342900" rtl="0" fontAlgn="base">
                        <a:buFont typeface="Arial" panose="020B0604020202020204" pitchFamily="34" charset="0"/>
                        <a:buChar char="•"/>
                      </a:pPr>
                      <a:r>
                        <a:rPr lang="en-NZ" sz="1100">
                          <a:effectLst/>
                        </a:rPr>
                        <a:t>Research choices </a:t>
                      </a:r>
                    </a:p>
                  </a:txBody>
                  <a:tcPr marL="56508" marR="56508" marT="28254" marB="28254"/>
                </a:tc>
                <a:extLst>
                  <a:ext uri="{0D108BD9-81ED-4DB2-BD59-A6C34878D82A}">
                    <a16:rowId xmlns:a16="http://schemas.microsoft.com/office/drawing/2014/main" val="2558903091"/>
                  </a:ext>
                </a:extLst>
              </a:tr>
              <a:tr h="1265787">
                <a:tc>
                  <a:txBody>
                    <a:bodyPr/>
                    <a:lstStyle/>
                    <a:p>
                      <a:pPr algn="ctr" rtl="0" fontAlgn="base"/>
                      <a:r>
                        <a:rPr lang="en-NZ" sz="1100">
                          <a:effectLst/>
                        </a:rPr>
                        <a:t>Jordan Daubney​​</a:t>
                      </a:r>
                    </a:p>
                  </a:txBody>
                  <a:tcPr marL="56508" marR="56508" marT="28254" marB="28254" anchor="ctr"/>
                </a:tc>
                <a:tc>
                  <a:txBody>
                    <a:bodyPr/>
                    <a:lstStyle/>
                    <a:p>
                      <a:pPr algn="ctr" rtl="0" fontAlgn="base"/>
                      <a:r>
                        <a:rPr lang="en-NZ" sz="1100">
                          <a:effectLst/>
                        </a:rPr>
                        <a:t>Co-leader CSS and Editor​​</a:t>
                      </a:r>
                    </a:p>
                  </a:txBody>
                  <a:tcPr marL="56508" marR="56508" marT="28254" marB="28254" anchor="ctr"/>
                </a:tc>
                <a:tc>
                  <a:txBody>
                    <a:bodyPr/>
                    <a:lstStyle/>
                    <a:p>
                      <a:pPr marL="342900" lvl="0" indent="-342900" rtl="0" fontAlgn="base">
                        <a:buFont typeface="Arial" panose="020B0604020202020204" pitchFamily="34" charset="0"/>
                        <a:buChar char="•"/>
                      </a:pPr>
                      <a:r>
                        <a:rPr lang="en-NZ" sz="1100">
                          <a:effectLst/>
                        </a:rPr>
                        <a:t>Work on website CSS</a:t>
                      </a:r>
                    </a:p>
                    <a:p>
                      <a:pPr marL="342900" lvl="0" indent="-342900" rtl="0" fontAlgn="base">
                        <a:buFont typeface="Arial" panose="020B0604020202020204" pitchFamily="34" charset="0"/>
                        <a:buChar char="•"/>
                      </a:pPr>
                      <a:r>
                        <a:rPr lang="en-NZ" sz="1100">
                          <a:effectLst/>
                        </a:rPr>
                        <a:t>ensure that all key elements of our research and ideas are correctly implemented. ​</a:t>
                      </a:r>
                    </a:p>
                    <a:p>
                      <a:pPr marL="342900" lvl="0" indent="-342900" rtl="0" fontAlgn="base">
                        <a:buFont typeface="Arial" panose="020B0604020202020204" pitchFamily="34" charset="0"/>
                        <a:buChar char="•"/>
                      </a:pPr>
                      <a:r>
                        <a:rPr lang="en-NZ" sz="1100">
                          <a:effectLst/>
                        </a:rPr>
                        <a:t>Assist all other group members when required with their responsibilities.</a:t>
                      </a:r>
                      <a:endParaRPr lang="en-NZ" sz="1100">
                        <a:effectLst/>
                        <a:latin typeface="Arial" panose="020B0604020202020204" pitchFamily="34" charset="0"/>
                      </a:endParaRPr>
                    </a:p>
                    <a:p>
                      <a:pPr marL="342900" lvl="0" indent="-342900">
                        <a:buFont typeface="Arial" panose="020B0604020202020204" pitchFamily="34" charset="0"/>
                        <a:buChar char="•"/>
                      </a:pPr>
                      <a:r>
                        <a:rPr lang="en-NZ" sz="1100">
                          <a:effectLst/>
                        </a:rPr>
                        <a:t>Research Opportunities ​​</a:t>
                      </a:r>
                      <a:endParaRPr lang="en-NZ" sz="1100">
                        <a:effectLst/>
                        <a:latin typeface="Arial"/>
                      </a:endParaRPr>
                    </a:p>
                  </a:txBody>
                  <a:tcPr marL="56508" marR="56508" marT="28254" marB="28254"/>
                </a:tc>
                <a:extLst>
                  <a:ext uri="{0D108BD9-81ED-4DB2-BD59-A6C34878D82A}">
                    <a16:rowId xmlns:a16="http://schemas.microsoft.com/office/drawing/2014/main" val="1908005592"/>
                  </a:ext>
                </a:extLst>
              </a:tr>
              <a:tr h="1604837">
                <a:tc>
                  <a:txBody>
                    <a:bodyPr/>
                    <a:lstStyle/>
                    <a:p>
                      <a:pPr algn="ctr" rtl="0" fontAlgn="base"/>
                      <a:r>
                        <a:rPr lang="en-NZ" sz="1100">
                          <a:effectLst/>
                        </a:rPr>
                        <a:t>Kaan Aksu​​</a:t>
                      </a:r>
                    </a:p>
                  </a:txBody>
                  <a:tcPr marL="56508" marR="56508" marT="28254" marB="28254" anchor="ctr"/>
                </a:tc>
                <a:tc>
                  <a:txBody>
                    <a:bodyPr/>
                    <a:lstStyle/>
                    <a:p>
                      <a:pPr algn="ctr" rtl="0" fontAlgn="base"/>
                      <a:r>
                        <a:rPr lang="en-NZ" sz="1100">
                          <a:effectLst/>
                        </a:rPr>
                        <a:t>Researcher​​</a:t>
                      </a:r>
                    </a:p>
                  </a:txBody>
                  <a:tcPr marL="56508" marR="56508" marT="28254" marB="28254" anchor="ctr"/>
                </a:tc>
                <a:tc>
                  <a:txBody>
                    <a:bodyPr/>
                    <a:lstStyle/>
                    <a:p>
                      <a:pPr marL="342900" lvl="0" indent="-342900" rtl="0" fontAlgn="base">
                        <a:buFont typeface="Arial" panose="020B0604020202020204" pitchFamily="34" charset="0"/>
                        <a:buChar char="•"/>
                      </a:pPr>
                      <a:r>
                        <a:rPr lang="en-NZ" sz="1100">
                          <a:effectLst/>
                        </a:rPr>
                        <a:t>Research and simplify information found to help us refer to and guide us in our project. ​</a:t>
                      </a:r>
                    </a:p>
                    <a:p>
                      <a:pPr marL="342900" lvl="0" indent="-342900" rtl="0" fontAlgn="base">
                        <a:buFont typeface="Arial" panose="020B0604020202020204" pitchFamily="34" charset="0"/>
                        <a:buChar char="•"/>
                      </a:pPr>
                      <a:r>
                        <a:rPr lang="en-NZ" sz="1100">
                          <a:effectLst/>
                        </a:rPr>
                        <a:t>Ensure research is valid and relates to our topic. ​</a:t>
                      </a:r>
                    </a:p>
                    <a:p>
                      <a:pPr marL="342900" lvl="0" indent="-342900" rtl="0" fontAlgn="base">
                        <a:buFont typeface="Arial" panose="020B0604020202020204" pitchFamily="34" charset="0"/>
                        <a:buChar char="•"/>
                      </a:pPr>
                      <a:r>
                        <a:rPr lang="en-NZ" sz="1100">
                          <a:effectLst/>
                        </a:rPr>
                        <a:t>Assist all other members when required with their responsibility. ​​</a:t>
                      </a:r>
                    </a:p>
                    <a:p>
                      <a:pPr marL="342900" lvl="0" indent="-342900">
                        <a:buFont typeface="Arial" panose="020B0604020202020204" pitchFamily="34" charset="0"/>
                        <a:buChar char="•"/>
                      </a:pPr>
                      <a:r>
                        <a:rPr lang="en-NZ" sz="1100">
                          <a:effectLst/>
                        </a:rPr>
                        <a:t>Research Risks</a:t>
                      </a:r>
                    </a:p>
                  </a:txBody>
                  <a:tcPr marL="56508" marR="56508" marT="28254" marB="28254"/>
                </a:tc>
                <a:extLst>
                  <a:ext uri="{0D108BD9-81ED-4DB2-BD59-A6C34878D82A}">
                    <a16:rowId xmlns:a16="http://schemas.microsoft.com/office/drawing/2014/main" val="2372888203"/>
                  </a:ext>
                </a:extLst>
              </a:tr>
            </a:tbl>
          </a:graphicData>
        </a:graphic>
      </p:graphicFrame>
    </p:spTree>
    <p:extLst>
      <p:ext uri="{BB962C8B-B14F-4D97-AF65-F5344CB8AC3E}">
        <p14:creationId xmlns:p14="http://schemas.microsoft.com/office/powerpoint/2010/main" val="853034193"/>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Slides>
  <Notes>1</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LevelVTI</vt:lpstr>
      <vt:lpstr>How AI impacts jobs in NZ</vt:lpstr>
      <vt:lpstr>How AI impacts jobs in NZ</vt:lpstr>
      <vt:lpstr>How AI impacts jobs in NZ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2022-05-26T23:13:19Z</dcterms:created>
  <dcterms:modified xsi:type="dcterms:W3CDTF">2022-05-31T05:35:45Z</dcterms:modified>
</cp:coreProperties>
</file>