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6F283-ED63-1288-1DE3-6AC0EBCE22BD}" v="653" dt="2022-05-03T05:49:37.596"/>
    <p1510:client id="{2000A2F0-F99F-557E-0C61-2D36D65272B3}" v="577" dt="2022-04-12T06:09:08.570"/>
    <p1510:client id="{39BEF0C6-7E70-E627-911F-557A68E7EF0D}" v="140" dt="2022-05-03T05:49:48.554"/>
    <p1510:client id="{4B0074B6-E5CD-4D51-87FB-9EF897FE128F}" v="16" dt="2022-04-12T06:10:19.757"/>
    <p1510:client id="{8365EA53-D294-28FC-882A-9846F0CBCE3E}" v="106" dt="2022-05-03T04:44:51.891"/>
    <p1510:client id="{C8DBB5C4-A2FA-70DD-A025-CEB85DDF16C5}" v="20" dt="2022-05-03T05:43:50.499"/>
    <p1510:client id="{DC95486A-2DD0-9EEA-4589-A0546840F95E}" v="607" dt="2022-04-12T06:10:58.6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Daubney" userId="S::dqp1618@autuni.ac.nz::c61f91eb-ceab-4af3-a555-3018aadc78e6" providerId="AD" clId="Web-{DC95486A-2DD0-9EEA-4589-A0546840F95E}"/>
    <pc:docChg chg="addSld delSld modSld">
      <pc:chgData name="Jordan Daubney" userId="S::dqp1618@autuni.ac.nz::c61f91eb-ceab-4af3-a555-3018aadc78e6" providerId="AD" clId="Web-{DC95486A-2DD0-9EEA-4589-A0546840F95E}" dt="2022-04-12T06:10:58.620" v="296" actId="20577"/>
      <pc:docMkLst>
        <pc:docMk/>
      </pc:docMkLst>
      <pc:sldChg chg="modSp">
        <pc:chgData name="Jordan Daubney" userId="S::dqp1618@autuni.ac.nz::c61f91eb-ceab-4af3-a555-3018aadc78e6" providerId="AD" clId="Web-{DC95486A-2DD0-9EEA-4589-A0546840F95E}" dt="2022-04-12T06:10:58.620" v="296" actId="20577"/>
        <pc:sldMkLst>
          <pc:docMk/>
          <pc:sldMk cId="2837739400" sldId="256"/>
        </pc:sldMkLst>
        <pc:spChg chg="mod">
          <ac:chgData name="Jordan Daubney" userId="S::dqp1618@autuni.ac.nz::c61f91eb-ceab-4af3-a555-3018aadc78e6" providerId="AD" clId="Web-{DC95486A-2DD0-9EEA-4589-A0546840F95E}" dt="2022-04-12T05:51:32.717" v="10" actId="1076"/>
          <ac:spMkLst>
            <pc:docMk/>
            <pc:sldMk cId="2837739400" sldId="256"/>
            <ac:spMk id="2" creationId="{1522E84A-2EB8-5663-0537-C09A85858234}"/>
          </ac:spMkLst>
        </pc:spChg>
        <pc:spChg chg="mod">
          <ac:chgData name="Jordan Daubney" userId="S::dqp1618@autuni.ac.nz::c61f91eb-ceab-4af3-a555-3018aadc78e6" providerId="AD" clId="Web-{DC95486A-2DD0-9EEA-4589-A0546840F95E}" dt="2022-04-12T06:10:58.620" v="296" actId="20577"/>
          <ac:spMkLst>
            <pc:docMk/>
            <pc:sldMk cId="2837739400" sldId="256"/>
            <ac:spMk id="3" creationId="{BEB1CEA0-D3DC-BC69-CBC1-72120772F4C0}"/>
          </ac:spMkLst>
        </pc:spChg>
        <pc:spChg chg="mod">
          <ac:chgData name="Jordan Daubney" userId="S::dqp1618@autuni.ac.nz::c61f91eb-ceab-4af3-a555-3018aadc78e6" providerId="AD" clId="Web-{DC95486A-2DD0-9EEA-4589-A0546840F95E}" dt="2022-04-12T05:54:40.018" v="53" actId="20577"/>
          <ac:spMkLst>
            <pc:docMk/>
            <pc:sldMk cId="2837739400" sldId="256"/>
            <ac:spMk id="39" creationId="{DC63F704-7696-4819-9B4B-ABC7B9D1A205}"/>
          </ac:spMkLst>
        </pc:spChg>
        <pc:graphicFrameChg chg="mod modGraphic">
          <ac:chgData name="Jordan Daubney" userId="S::dqp1618@autuni.ac.nz::c61f91eb-ceab-4af3-a555-3018aadc78e6" providerId="AD" clId="Web-{DC95486A-2DD0-9EEA-4589-A0546840F95E}" dt="2022-04-12T05:47:34.868" v="9"/>
          <ac:graphicFrameMkLst>
            <pc:docMk/>
            <pc:sldMk cId="2837739400" sldId="256"/>
            <ac:graphicFrameMk id="46" creationId="{881B36E6-AA4C-4DBF-B5EA-7D752D0D212B}"/>
          </ac:graphicFrameMkLst>
        </pc:graphicFrameChg>
      </pc:sldChg>
      <pc:sldChg chg="delSp">
        <pc:chgData name="Jordan Daubney" userId="S::dqp1618@autuni.ac.nz::c61f91eb-ceab-4af3-a555-3018aadc78e6" providerId="AD" clId="Web-{DC95486A-2DD0-9EEA-4589-A0546840F95E}" dt="2022-04-12T05:53:35.595" v="11"/>
        <pc:sldMkLst>
          <pc:docMk/>
          <pc:sldMk cId="635684683" sldId="257"/>
        </pc:sldMkLst>
        <pc:spChg chg="del">
          <ac:chgData name="Jordan Daubney" userId="S::dqp1618@autuni.ac.nz::c61f91eb-ceab-4af3-a555-3018aadc78e6" providerId="AD" clId="Web-{DC95486A-2DD0-9EEA-4589-A0546840F95E}" dt="2022-04-12T05:53:35.595" v="11"/>
          <ac:spMkLst>
            <pc:docMk/>
            <pc:sldMk cId="635684683" sldId="257"/>
            <ac:spMk id="4" creationId="{470CF9C1-7984-26AB-7AFB-AD80E160CC4B}"/>
          </ac:spMkLst>
        </pc:spChg>
      </pc:sldChg>
      <pc:sldChg chg="addSp delSp new del">
        <pc:chgData name="Jordan Daubney" userId="S::dqp1618@autuni.ac.nz::c61f91eb-ceab-4af3-a555-3018aadc78e6" providerId="AD" clId="Web-{DC95486A-2DD0-9EEA-4589-A0546840F95E}" dt="2022-04-12T05:45:43.521" v="3"/>
        <pc:sldMkLst>
          <pc:docMk/>
          <pc:sldMk cId="1785749069" sldId="257"/>
        </pc:sldMkLst>
        <pc:spChg chg="add del">
          <ac:chgData name="Jordan Daubney" userId="S::dqp1618@autuni.ac.nz::c61f91eb-ceab-4af3-a555-3018aadc78e6" providerId="AD" clId="Web-{DC95486A-2DD0-9EEA-4589-A0546840F95E}" dt="2022-04-12T05:45:30.537" v="2"/>
          <ac:spMkLst>
            <pc:docMk/>
            <pc:sldMk cId="1785749069" sldId="257"/>
            <ac:spMk id="4" creationId="{026316C0-DDBF-580E-3AA5-6D549C3119AB}"/>
          </ac:spMkLst>
        </pc:spChg>
      </pc:sldChg>
    </pc:docChg>
  </pc:docChgLst>
  <pc:docChgLst>
    <pc:chgData name="Kayleigh Teresa Roffe" userId="S::pds9213@autuni.ac.nz::38014ae9-4d2e-4a09-9a73-2ae7037290a5" providerId="AD" clId="Web-{2000A2F0-F99F-557E-0C61-2D36D65272B3}"/>
    <pc:docChg chg="modSld">
      <pc:chgData name="Kayleigh Teresa Roffe" userId="S::pds9213@autuni.ac.nz::38014ae9-4d2e-4a09-9a73-2ae7037290a5" providerId="AD" clId="Web-{2000A2F0-F99F-557E-0C61-2D36D65272B3}" dt="2022-04-12T06:09:08.570" v="478" actId="1076"/>
      <pc:docMkLst>
        <pc:docMk/>
      </pc:docMkLst>
      <pc:sldChg chg="addSp modSp mod setBg">
        <pc:chgData name="Kayleigh Teresa Roffe" userId="S::pds9213@autuni.ac.nz::38014ae9-4d2e-4a09-9a73-2ae7037290a5" providerId="AD" clId="Web-{2000A2F0-F99F-557E-0C61-2D36D65272B3}" dt="2022-04-12T06:09:08.570" v="478" actId="1076"/>
        <pc:sldMkLst>
          <pc:docMk/>
          <pc:sldMk cId="2837739400" sldId="256"/>
        </pc:sldMkLst>
        <pc:spChg chg="add mod">
          <ac:chgData name="Kayleigh Teresa Roffe" userId="S::pds9213@autuni.ac.nz::38014ae9-4d2e-4a09-9a73-2ae7037290a5" providerId="AD" clId="Web-{2000A2F0-F99F-557E-0C61-2D36D65272B3}" dt="2022-04-12T05:51:53.226" v="408" actId="1076"/>
          <ac:spMkLst>
            <pc:docMk/>
            <pc:sldMk cId="2837739400" sldId="256"/>
            <ac:spMk id="2" creationId="{1522E84A-2EB8-5663-0537-C09A85858234}"/>
          </ac:spMkLst>
        </pc:spChg>
        <pc:spChg chg="add mod">
          <ac:chgData name="Kayleigh Teresa Roffe" userId="S::pds9213@autuni.ac.nz::38014ae9-4d2e-4a09-9a73-2ae7037290a5" providerId="AD" clId="Web-{2000A2F0-F99F-557E-0C61-2D36D65272B3}" dt="2022-04-12T06:09:08.570" v="478" actId="1076"/>
          <ac:spMkLst>
            <pc:docMk/>
            <pc:sldMk cId="2837739400" sldId="256"/>
            <ac:spMk id="3" creationId="{BEB1CEA0-D3DC-BC69-CBC1-72120772F4C0}"/>
          </ac:spMkLst>
        </pc:spChg>
        <pc:spChg chg="mod">
          <ac:chgData name="Kayleigh Teresa Roffe" userId="S::pds9213@autuni.ac.nz::38014ae9-4d2e-4a09-9a73-2ae7037290a5" providerId="AD" clId="Web-{2000A2F0-F99F-557E-0C61-2D36D65272B3}" dt="2022-04-12T06:06:18.768" v="477" actId="20577"/>
          <ac:spMkLst>
            <pc:docMk/>
            <pc:sldMk cId="2837739400" sldId="256"/>
            <ac:spMk id="39" creationId="{DC63F704-7696-4819-9B4B-ABC7B9D1A205}"/>
          </ac:spMkLst>
        </pc:spChg>
        <pc:graphicFrameChg chg="mod modGraphic">
          <ac:chgData name="Kayleigh Teresa Roffe" userId="S::pds9213@autuni.ac.nz::38014ae9-4d2e-4a09-9a73-2ae7037290a5" providerId="AD" clId="Web-{2000A2F0-F99F-557E-0C61-2D36D65272B3}" dt="2022-04-12T05:47:41.577" v="375"/>
          <ac:graphicFrameMkLst>
            <pc:docMk/>
            <pc:sldMk cId="2837739400" sldId="256"/>
            <ac:graphicFrameMk id="46" creationId="{881B36E6-AA4C-4DBF-B5EA-7D752D0D212B}"/>
          </ac:graphicFrameMkLst>
        </pc:graphicFrameChg>
        <pc:picChg chg="mod">
          <ac:chgData name="Kayleigh Teresa Roffe" userId="S::pds9213@autuni.ac.nz::38014ae9-4d2e-4a09-9a73-2ae7037290a5" providerId="AD" clId="Web-{2000A2F0-F99F-557E-0C61-2D36D65272B3}" dt="2022-04-12T05:50:36.661" v="384" actId="14100"/>
          <ac:picMkLst>
            <pc:docMk/>
            <pc:sldMk cId="2837739400" sldId="256"/>
            <ac:picMk id="54" creationId="{9B74A8F0-D694-981F-8FE9-AA4DC696098B}"/>
          </ac:picMkLst>
        </pc:picChg>
      </pc:sldChg>
    </pc:docChg>
  </pc:docChgLst>
  <pc:docChgLst>
    <pc:chgData name="Kaan Aksu" userId="S::hst9851@autuni.ac.nz::e22ec7b0-e637-4d9f-8133-1f0d4e21e3d9" providerId="AD" clId="Web-{C8DBB5C4-A2FA-70DD-A025-CEB85DDF16C5}"/>
    <pc:docChg chg="modSld">
      <pc:chgData name="Kaan Aksu" userId="S::hst9851@autuni.ac.nz::e22ec7b0-e637-4d9f-8133-1f0d4e21e3d9" providerId="AD" clId="Web-{C8DBB5C4-A2FA-70DD-A025-CEB85DDF16C5}" dt="2022-05-03T05:43:50.499" v="15" actId="1076"/>
      <pc:docMkLst>
        <pc:docMk/>
      </pc:docMkLst>
      <pc:sldChg chg="delSp modSp">
        <pc:chgData name="Kaan Aksu" userId="S::hst9851@autuni.ac.nz::e22ec7b0-e637-4d9f-8133-1f0d4e21e3d9" providerId="AD" clId="Web-{C8DBB5C4-A2FA-70DD-A025-CEB85DDF16C5}" dt="2022-05-03T05:43:50.499" v="15" actId="1076"/>
        <pc:sldMkLst>
          <pc:docMk/>
          <pc:sldMk cId="2837739400" sldId="256"/>
        </pc:sldMkLst>
        <pc:spChg chg="mod">
          <ac:chgData name="Kaan Aksu" userId="S::hst9851@autuni.ac.nz::e22ec7b0-e637-4d9f-8133-1f0d4e21e3d9" providerId="AD" clId="Web-{C8DBB5C4-A2FA-70DD-A025-CEB85DDF16C5}" dt="2022-05-03T05:43:50.499" v="15" actId="1076"/>
          <ac:spMkLst>
            <pc:docMk/>
            <pc:sldMk cId="2837739400" sldId="256"/>
            <ac:spMk id="3" creationId="{BEB1CEA0-D3DC-BC69-CBC1-72120772F4C0}"/>
          </ac:spMkLst>
        </pc:spChg>
        <pc:graphicFrameChg chg="del">
          <ac:chgData name="Kaan Aksu" userId="S::hst9851@autuni.ac.nz::e22ec7b0-e637-4d9f-8133-1f0d4e21e3d9" providerId="AD" clId="Web-{C8DBB5C4-A2FA-70DD-A025-CEB85DDF16C5}" dt="2022-05-03T05:41:47.355" v="0"/>
          <ac:graphicFrameMkLst>
            <pc:docMk/>
            <pc:sldMk cId="2837739400" sldId="256"/>
            <ac:graphicFrameMk id="46" creationId="{881B36E6-AA4C-4DBF-B5EA-7D752D0D212B}"/>
          </ac:graphicFrameMkLst>
        </pc:graphicFrameChg>
      </pc:sldChg>
    </pc:docChg>
  </pc:docChgLst>
  <pc:docChgLst>
    <pc:chgData name="Kayleigh Teresa Roffe" userId="S::pds9213@autuni.ac.nz::38014ae9-4d2e-4a09-9a73-2ae7037290a5" providerId="AD" clId="Web-{8365EA53-D294-28FC-882A-9846F0CBCE3E}"/>
    <pc:docChg chg="delSld modSld">
      <pc:chgData name="Kayleigh Teresa Roffe" userId="S::pds9213@autuni.ac.nz::38014ae9-4d2e-4a09-9a73-2ae7037290a5" providerId="AD" clId="Web-{8365EA53-D294-28FC-882A-9846F0CBCE3E}" dt="2022-05-03T04:44:51.891" v="81"/>
      <pc:docMkLst>
        <pc:docMk/>
      </pc:docMkLst>
      <pc:sldChg chg="modSp">
        <pc:chgData name="Kayleigh Teresa Roffe" userId="S::pds9213@autuni.ac.nz::38014ae9-4d2e-4a09-9a73-2ae7037290a5" providerId="AD" clId="Web-{8365EA53-D294-28FC-882A-9846F0CBCE3E}" dt="2022-05-03T04:44:46.187" v="80"/>
        <pc:sldMkLst>
          <pc:docMk/>
          <pc:sldMk cId="2837739400" sldId="256"/>
        </pc:sldMkLst>
        <pc:spChg chg="mod">
          <ac:chgData name="Kayleigh Teresa Roffe" userId="S::pds9213@autuni.ac.nz::38014ae9-4d2e-4a09-9a73-2ae7037290a5" providerId="AD" clId="Web-{8365EA53-D294-28FC-882A-9846F0CBCE3E}" dt="2022-05-03T04:44:34.531" v="62" actId="20577"/>
          <ac:spMkLst>
            <pc:docMk/>
            <pc:sldMk cId="2837739400" sldId="256"/>
            <ac:spMk id="6" creationId="{0BCF83B7-A1EF-4A38-A007-0664D5C27CBA}"/>
          </ac:spMkLst>
        </pc:spChg>
        <pc:graphicFrameChg chg="mod modGraphic">
          <ac:chgData name="Kayleigh Teresa Roffe" userId="S::pds9213@autuni.ac.nz::38014ae9-4d2e-4a09-9a73-2ae7037290a5" providerId="AD" clId="Web-{8365EA53-D294-28FC-882A-9846F0CBCE3E}" dt="2022-05-03T04:44:46.187" v="80"/>
          <ac:graphicFrameMkLst>
            <pc:docMk/>
            <pc:sldMk cId="2837739400" sldId="256"/>
            <ac:graphicFrameMk id="46" creationId="{881B36E6-AA4C-4DBF-B5EA-7D752D0D212B}"/>
          </ac:graphicFrameMkLst>
        </pc:graphicFrameChg>
      </pc:sldChg>
      <pc:sldChg chg="del">
        <pc:chgData name="Kayleigh Teresa Roffe" userId="S::pds9213@autuni.ac.nz::38014ae9-4d2e-4a09-9a73-2ae7037290a5" providerId="AD" clId="Web-{8365EA53-D294-28FC-882A-9846F0CBCE3E}" dt="2022-05-03T04:44:51.891" v="81"/>
        <pc:sldMkLst>
          <pc:docMk/>
          <pc:sldMk cId="635684683" sldId="257"/>
        </pc:sldMkLst>
      </pc:sldChg>
    </pc:docChg>
  </pc:docChgLst>
  <pc:docChgLst>
    <pc:chgData name="Kaan Aksu" userId="S::hst9851@autuni.ac.nz::e22ec7b0-e637-4d9f-8133-1f0d4e21e3d9" providerId="AD" clId="Web-{4B0074B6-E5CD-4D51-87FB-9EF897FE128F}"/>
    <pc:docChg chg="addSld modSld">
      <pc:chgData name="Kaan Aksu" userId="S::hst9851@autuni.ac.nz::e22ec7b0-e637-4d9f-8133-1f0d4e21e3d9" providerId="AD" clId="Web-{4B0074B6-E5CD-4D51-87FB-9EF897FE128F}" dt="2022-04-12T06:10:17.538" v="17" actId="20577"/>
      <pc:docMkLst>
        <pc:docMk/>
      </pc:docMkLst>
      <pc:sldChg chg="modSp">
        <pc:chgData name="Kaan Aksu" userId="S::hst9851@autuni.ac.nz::e22ec7b0-e637-4d9f-8133-1f0d4e21e3d9" providerId="AD" clId="Web-{4B0074B6-E5CD-4D51-87FB-9EF897FE128F}" dt="2022-04-12T06:10:17.538" v="17" actId="20577"/>
        <pc:sldMkLst>
          <pc:docMk/>
          <pc:sldMk cId="2837739400" sldId="256"/>
        </pc:sldMkLst>
        <pc:spChg chg="mod">
          <ac:chgData name="Kaan Aksu" userId="S::hst9851@autuni.ac.nz::e22ec7b0-e637-4d9f-8133-1f0d4e21e3d9" providerId="AD" clId="Web-{4B0074B6-E5CD-4D51-87FB-9EF897FE128F}" dt="2022-04-12T06:10:17.538" v="17" actId="20577"/>
          <ac:spMkLst>
            <pc:docMk/>
            <pc:sldMk cId="2837739400" sldId="256"/>
            <ac:spMk id="3" creationId="{BEB1CEA0-D3DC-BC69-CBC1-72120772F4C0}"/>
          </ac:spMkLst>
        </pc:spChg>
      </pc:sldChg>
      <pc:sldChg chg="addSp modSp new">
        <pc:chgData name="Kaan Aksu" userId="S::hst9851@autuni.ac.nz::e22ec7b0-e637-4d9f-8133-1f0d4e21e3d9" providerId="AD" clId="Web-{4B0074B6-E5CD-4D51-87FB-9EF897FE128F}" dt="2022-04-12T05:54:44.012" v="16" actId="20577"/>
        <pc:sldMkLst>
          <pc:docMk/>
          <pc:sldMk cId="635684683" sldId="257"/>
        </pc:sldMkLst>
        <pc:spChg chg="mod">
          <ac:chgData name="Kaan Aksu" userId="S::hst9851@autuni.ac.nz::e22ec7b0-e637-4d9f-8133-1f0d4e21e3d9" providerId="AD" clId="Web-{4B0074B6-E5CD-4D51-87FB-9EF897FE128F}" dt="2022-04-12T05:54:44.012" v="16" actId="20577"/>
          <ac:spMkLst>
            <pc:docMk/>
            <pc:sldMk cId="635684683" sldId="257"/>
            <ac:spMk id="3" creationId="{15BC714B-E91D-729B-196F-0629DED19983}"/>
          </ac:spMkLst>
        </pc:spChg>
        <pc:spChg chg="add">
          <ac:chgData name="Kaan Aksu" userId="S::hst9851@autuni.ac.nz::e22ec7b0-e637-4d9f-8133-1f0d4e21e3d9" providerId="AD" clId="Web-{4B0074B6-E5CD-4D51-87FB-9EF897FE128F}" dt="2022-04-12T05:53:30.385" v="4"/>
          <ac:spMkLst>
            <pc:docMk/>
            <pc:sldMk cId="635684683" sldId="257"/>
            <ac:spMk id="4" creationId="{470CF9C1-7984-26AB-7AFB-AD80E160CC4B}"/>
          </ac:spMkLst>
        </pc:spChg>
      </pc:sldChg>
    </pc:docChg>
  </pc:docChgLst>
  <pc:docChgLst>
    <pc:chgData name="Kayleigh Teresa Roffe" userId="S::pds9213@autuni.ac.nz::38014ae9-4d2e-4a09-9a73-2ae7037290a5" providerId="AD" clId="Web-{39BEF0C6-7E70-E627-911F-557A68E7EF0D}"/>
    <pc:docChg chg="modSld">
      <pc:chgData name="Kayleigh Teresa Roffe" userId="S::pds9213@autuni.ac.nz::38014ae9-4d2e-4a09-9a73-2ae7037290a5" providerId="AD" clId="Web-{39BEF0C6-7E70-E627-911F-557A68E7EF0D}" dt="2022-05-03T05:49:48.554" v="114" actId="1076"/>
      <pc:docMkLst>
        <pc:docMk/>
      </pc:docMkLst>
      <pc:sldChg chg="modSp">
        <pc:chgData name="Kayleigh Teresa Roffe" userId="S::pds9213@autuni.ac.nz::38014ae9-4d2e-4a09-9a73-2ae7037290a5" providerId="AD" clId="Web-{39BEF0C6-7E70-E627-911F-557A68E7EF0D}" dt="2022-05-03T05:49:48.554" v="114" actId="1076"/>
        <pc:sldMkLst>
          <pc:docMk/>
          <pc:sldMk cId="2837739400" sldId="256"/>
        </pc:sldMkLst>
        <pc:spChg chg="mod">
          <ac:chgData name="Kayleigh Teresa Roffe" userId="S::pds9213@autuni.ac.nz::38014ae9-4d2e-4a09-9a73-2ae7037290a5" providerId="AD" clId="Web-{39BEF0C6-7E70-E627-911F-557A68E7EF0D}" dt="2022-05-03T05:49:43.194" v="113" actId="1076"/>
          <ac:spMkLst>
            <pc:docMk/>
            <pc:sldMk cId="2837739400" sldId="256"/>
            <ac:spMk id="3" creationId="{BEB1CEA0-D3DC-BC69-CBC1-72120772F4C0}"/>
          </ac:spMkLst>
        </pc:spChg>
        <pc:spChg chg="mod">
          <ac:chgData name="Kayleigh Teresa Roffe" userId="S::pds9213@autuni.ac.nz::38014ae9-4d2e-4a09-9a73-2ae7037290a5" providerId="AD" clId="Web-{39BEF0C6-7E70-E627-911F-557A68E7EF0D}" dt="2022-05-03T05:49:48.554" v="114" actId="1076"/>
          <ac:spMkLst>
            <pc:docMk/>
            <pc:sldMk cId="2837739400" sldId="256"/>
            <ac:spMk id="4" creationId="{575C1380-7C96-AA00-4C07-BD5ABB9E19D5}"/>
          </ac:spMkLst>
        </pc:spChg>
      </pc:sldChg>
      <pc:sldChg chg="modSp">
        <pc:chgData name="Kayleigh Teresa Roffe" userId="S::pds9213@autuni.ac.nz::38014ae9-4d2e-4a09-9a73-2ae7037290a5" providerId="AD" clId="Web-{39BEF0C6-7E70-E627-911F-557A68E7EF0D}" dt="2022-05-03T05:48:28.567" v="110"/>
        <pc:sldMkLst>
          <pc:docMk/>
          <pc:sldMk cId="440119403" sldId="257"/>
        </pc:sldMkLst>
        <pc:graphicFrameChg chg="mod modGraphic">
          <ac:chgData name="Kayleigh Teresa Roffe" userId="S::pds9213@autuni.ac.nz::38014ae9-4d2e-4a09-9a73-2ae7037290a5" providerId="AD" clId="Web-{39BEF0C6-7E70-E627-911F-557A68E7EF0D}" dt="2022-05-03T05:48:28.567" v="110"/>
          <ac:graphicFrameMkLst>
            <pc:docMk/>
            <pc:sldMk cId="440119403" sldId="257"/>
            <ac:graphicFrameMk id="5" creationId="{92FE65F8-C7DB-B2E4-62A4-F90F91752D4A}"/>
          </ac:graphicFrameMkLst>
        </pc:graphicFrameChg>
      </pc:sldChg>
    </pc:docChg>
  </pc:docChgLst>
  <pc:docChgLst>
    <pc:chgData name="Jordan Daubney" userId="S::dqp1618@autuni.ac.nz::c61f91eb-ceab-4af3-a555-3018aadc78e6" providerId="AD" clId="Web-{0966F283-ED63-1288-1DE3-6AC0EBCE22BD}"/>
    <pc:docChg chg="addSld modSld">
      <pc:chgData name="Jordan Daubney" userId="S::dqp1618@autuni.ac.nz::c61f91eb-ceab-4af3-a555-3018aadc78e6" providerId="AD" clId="Web-{0966F283-ED63-1288-1DE3-6AC0EBCE22BD}" dt="2022-05-03T05:49:37.596" v="327" actId="20577"/>
      <pc:docMkLst>
        <pc:docMk/>
      </pc:docMkLst>
      <pc:sldChg chg="addSp delSp modSp">
        <pc:chgData name="Jordan Daubney" userId="S::dqp1618@autuni.ac.nz::c61f91eb-ceab-4af3-a555-3018aadc78e6" providerId="AD" clId="Web-{0966F283-ED63-1288-1DE3-6AC0EBCE22BD}" dt="2022-05-03T05:49:37.596" v="327" actId="20577"/>
        <pc:sldMkLst>
          <pc:docMk/>
          <pc:sldMk cId="2837739400" sldId="256"/>
        </pc:sldMkLst>
        <pc:spChg chg="mod">
          <ac:chgData name="Jordan Daubney" userId="S::dqp1618@autuni.ac.nz::c61f91eb-ceab-4af3-a555-3018aadc78e6" providerId="AD" clId="Web-{0966F283-ED63-1288-1DE3-6AC0EBCE22BD}" dt="2022-05-03T05:49:37.596" v="327" actId="20577"/>
          <ac:spMkLst>
            <pc:docMk/>
            <pc:sldMk cId="2837739400" sldId="256"/>
            <ac:spMk id="3" creationId="{BEB1CEA0-D3DC-BC69-CBC1-72120772F4C0}"/>
          </ac:spMkLst>
        </pc:spChg>
        <pc:spChg chg="add mod">
          <ac:chgData name="Jordan Daubney" userId="S::dqp1618@autuni.ac.nz::c61f91eb-ceab-4af3-a555-3018aadc78e6" providerId="AD" clId="Web-{0966F283-ED63-1288-1DE3-6AC0EBCE22BD}" dt="2022-05-03T05:44:55.182" v="262"/>
          <ac:spMkLst>
            <pc:docMk/>
            <pc:sldMk cId="2837739400" sldId="256"/>
            <ac:spMk id="4" creationId="{575C1380-7C96-AA00-4C07-BD5ABB9E19D5}"/>
          </ac:spMkLst>
        </pc:spChg>
        <pc:spChg chg="add del mod">
          <ac:chgData name="Jordan Daubney" userId="S::dqp1618@autuni.ac.nz::c61f91eb-ceab-4af3-a555-3018aadc78e6" providerId="AD" clId="Web-{0966F283-ED63-1288-1DE3-6AC0EBCE22BD}" dt="2022-05-03T05:11:29.781" v="170"/>
          <ac:spMkLst>
            <pc:docMk/>
            <pc:sldMk cId="2837739400" sldId="256"/>
            <ac:spMk id="9" creationId="{0541F5EE-84F1-03E7-82C0-AC4D40190438}"/>
          </ac:spMkLst>
        </pc:spChg>
        <pc:graphicFrameChg chg="mod modGraphic">
          <ac:chgData name="Jordan Daubney" userId="S::dqp1618@autuni.ac.nz::c61f91eb-ceab-4af3-a555-3018aadc78e6" providerId="AD" clId="Web-{0966F283-ED63-1288-1DE3-6AC0EBCE22BD}" dt="2022-05-03T05:41:28.239" v="229"/>
          <ac:graphicFrameMkLst>
            <pc:docMk/>
            <pc:sldMk cId="2837739400" sldId="256"/>
            <ac:graphicFrameMk id="46" creationId="{881B36E6-AA4C-4DBF-B5EA-7D752D0D212B}"/>
          </ac:graphicFrameMkLst>
        </pc:graphicFrameChg>
        <pc:picChg chg="mod">
          <ac:chgData name="Jordan Daubney" userId="S::dqp1618@autuni.ac.nz::c61f91eb-ceab-4af3-a555-3018aadc78e6" providerId="AD" clId="Web-{0966F283-ED63-1288-1DE3-6AC0EBCE22BD}" dt="2022-05-03T05:41:22.504" v="216" actId="1076"/>
          <ac:picMkLst>
            <pc:docMk/>
            <pc:sldMk cId="2837739400" sldId="256"/>
            <ac:picMk id="54" creationId="{9B74A8F0-D694-981F-8FE9-AA4DC696098B}"/>
          </ac:picMkLst>
        </pc:picChg>
      </pc:sldChg>
      <pc:sldChg chg="addSp delSp modSp new">
        <pc:chgData name="Jordan Daubney" userId="S::dqp1618@autuni.ac.nz::c61f91eb-ceab-4af3-a555-3018aadc78e6" providerId="AD" clId="Web-{0966F283-ED63-1288-1DE3-6AC0EBCE22BD}" dt="2022-05-03T05:48:37.938" v="317"/>
        <pc:sldMkLst>
          <pc:docMk/>
          <pc:sldMk cId="440119403" sldId="257"/>
        </pc:sldMkLst>
        <pc:spChg chg="del">
          <ac:chgData name="Jordan Daubney" userId="S::dqp1618@autuni.ac.nz::c61f91eb-ceab-4af3-a555-3018aadc78e6" providerId="AD" clId="Web-{0966F283-ED63-1288-1DE3-6AC0EBCE22BD}" dt="2022-05-03T05:41:37.598" v="231"/>
          <ac:spMkLst>
            <pc:docMk/>
            <pc:sldMk cId="440119403" sldId="257"/>
            <ac:spMk id="2" creationId="{EAAB8E71-EB82-97CD-F444-A1D9D8AD0B58}"/>
          </ac:spMkLst>
        </pc:spChg>
        <pc:spChg chg="del">
          <ac:chgData name="Jordan Daubney" userId="S::dqp1618@autuni.ac.nz::c61f91eb-ceab-4af3-a555-3018aadc78e6" providerId="AD" clId="Web-{0966F283-ED63-1288-1DE3-6AC0EBCE22BD}" dt="2022-05-03T05:41:32.098" v="230"/>
          <ac:spMkLst>
            <pc:docMk/>
            <pc:sldMk cId="440119403" sldId="257"/>
            <ac:spMk id="3" creationId="{A7E5E204-1EEA-0E58-C151-364276272929}"/>
          </ac:spMkLst>
        </pc:spChg>
        <pc:graphicFrameChg chg="add mod ord modGraphic">
          <ac:chgData name="Jordan Daubney" userId="S::dqp1618@autuni.ac.nz::c61f91eb-ceab-4af3-a555-3018aadc78e6" providerId="AD" clId="Web-{0966F283-ED63-1288-1DE3-6AC0EBCE22BD}" dt="2022-05-03T05:48:37.938" v="317"/>
          <ac:graphicFrameMkLst>
            <pc:docMk/>
            <pc:sldMk cId="440119403" sldId="257"/>
            <ac:graphicFrameMk id="5" creationId="{92FE65F8-C7DB-B2E4-62A4-F90F91752D4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5/2/2022</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8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5/2/2022</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5/2/2022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78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5/2/2022</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80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5/2/2022</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87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5/2/2022</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57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5/2/2022</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61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5/2/2022</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09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5/2/2022</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22144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5/2/2022</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48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5/2/2022</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74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5/2/2022</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7274095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utuni-my.sharepoint.com/:f:/g/personal/pds9213_autuni_ac_nz/Eh2y8jLF9CtIg4xGAXBSy1gBdg4mULZXtl9q5lu0lxWtFQ?e=MmqFbT"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britannica.com/technology/artificial-intellig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1" descr="Illuminated technology network on a dark background">
            <a:extLst>
              <a:ext uri="{FF2B5EF4-FFF2-40B4-BE49-F238E27FC236}">
                <a16:creationId xmlns:a16="http://schemas.microsoft.com/office/drawing/2014/main" id="{9B74A8F0-D694-981F-8FE9-AA4DC696098B}"/>
              </a:ext>
            </a:extLst>
          </p:cNvPr>
          <p:cNvPicPr>
            <a:picLocks noChangeAspect="1"/>
          </p:cNvPicPr>
          <p:nvPr/>
        </p:nvPicPr>
        <p:blipFill rotWithShape="1">
          <a:blip r:embed="rId2"/>
          <a:srcRect r="25"/>
          <a:stretch/>
        </p:blipFill>
        <p:spPr>
          <a:xfrm>
            <a:off x="-88061" y="-140805"/>
            <a:ext cx="12371169" cy="6965674"/>
          </a:xfrm>
          <a:prstGeom prst="rect">
            <a:avLst/>
          </a:prstGeom>
        </p:spPr>
      </p:pic>
      <p:sp>
        <p:nvSpPr>
          <p:cNvPr id="6" name="Rectangle 5">
            <a:extLst>
              <a:ext uri="{FF2B5EF4-FFF2-40B4-BE49-F238E27FC236}">
                <a16:creationId xmlns:a16="http://schemas.microsoft.com/office/drawing/2014/main" id="{0BCF83B7-A1EF-4A38-A007-0664D5C27CBA}"/>
              </a:ext>
            </a:extLst>
          </p:cNvPr>
          <p:cNvSpPr/>
          <p:nvPr/>
        </p:nvSpPr>
        <p:spPr>
          <a:xfrm>
            <a:off x="338677" y="199643"/>
            <a:ext cx="11514691" cy="1754326"/>
          </a:xfrm>
          <a:prstGeom prst="rect">
            <a:avLst/>
          </a:prstGeom>
          <a:noFill/>
        </p:spPr>
        <p:txBody>
          <a:bodyPr wrap="none" lIns="91440" tIns="45720" rIns="91440" bIns="45720" anchor="t">
            <a:spAutoFit/>
          </a:bodyPr>
          <a:lstStyle/>
          <a:p>
            <a:pPr algn="ctr"/>
            <a:r>
              <a:rPr lang="en-US" sz="5400">
                <a:ln w="0"/>
                <a:solidFill>
                  <a:schemeClr val="accent1"/>
                </a:solidFill>
                <a:effectLst>
                  <a:outerShdw blurRad="38100" dist="25400" dir="5400000" algn="ctr" rotWithShape="0">
                    <a:srgbClr val="6E747A">
                      <a:alpha val="43000"/>
                    </a:srgbClr>
                  </a:outerShdw>
                </a:effectLst>
              </a:rPr>
              <a:t>The Impact of Artificial Intelligence </a:t>
            </a:r>
          </a:p>
          <a:p>
            <a:pPr algn="ctr"/>
            <a:r>
              <a:rPr lang="en-US" sz="5400">
                <a:ln w="0"/>
                <a:solidFill>
                  <a:schemeClr val="accent1"/>
                </a:solidFill>
                <a:effectLst>
                  <a:outerShdw blurRad="38100" dist="25400" dir="5400000" algn="ctr" rotWithShape="0">
                    <a:srgbClr val="6E747A">
                      <a:alpha val="43000"/>
                    </a:srgbClr>
                  </a:outerShdw>
                </a:effectLst>
              </a:rPr>
              <a:t>on Jobs within New Zealand</a:t>
            </a:r>
          </a:p>
        </p:txBody>
      </p:sp>
      <p:sp>
        <p:nvSpPr>
          <p:cNvPr id="39" name="TextBox 38">
            <a:extLst>
              <a:ext uri="{FF2B5EF4-FFF2-40B4-BE49-F238E27FC236}">
                <a16:creationId xmlns:a16="http://schemas.microsoft.com/office/drawing/2014/main" id="{DC63F704-7696-4819-9B4B-ABC7B9D1A205}"/>
              </a:ext>
            </a:extLst>
          </p:cNvPr>
          <p:cNvSpPr txBox="1"/>
          <p:nvPr/>
        </p:nvSpPr>
        <p:spPr>
          <a:xfrm>
            <a:off x="1122218" y="1953969"/>
            <a:ext cx="10249593" cy="923330"/>
          </a:xfrm>
          <a:prstGeom prst="rect">
            <a:avLst/>
          </a:prstGeom>
          <a:noFill/>
          <a:ln>
            <a:noFill/>
          </a:ln>
        </p:spPr>
        <p:txBody>
          <a:bodyPr wrap="square" lIns="91440" tIns="45720" rIns="91440" bIns="45720" rtlCol="0" anchor="t">
            <a:spAutoFit/>
          </a:bodyPr>
          <a:lstStyle/>
          <a:p>
            <a:pPr algn="ctr"/>
            <a:r>
              <a:rPr lang="en-NZ"/>
              <a:t>With technology advancing at the rate it is now, we found that this topic is relevant to us as it is shaping the way society socialises, travels, works, researches and safety and security. It also have a massive impact on individuals.</a:t>
            </a:r>
          </a:p>
        </p:txBody>
      </p:sp>
      <p:sp>
        <p:nvSpPr>
          <p:cNvPr id="2" name="TextBox 1">
            <a:extLst>
              <a:ext uri="{FF2B5EF4-FFF2-40B4-BE49-F238E27FC236}">
                <a16:creationId xmlns:a16="http://schemas.microsoft.com/office/drawing/2014/main" id="{1522E84A-2EB8-5663-0537-C09A85858234}"/>
              </a:ext>
            </a:extLst>
          </p:cNvPr>
          <p:cNvSpPr txBox="1"/>
          <p:nvPr/>
        </p:nvSpPr>
        <p:spPr>
          <a:xfrm>
            <a:off x="10155408" y="601478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ea typeface="+mn-lt"/>
                <a:cs typeface="+mn-lt"/>
              </a:rPr>
              <a:t>Group Repository:</a:t>
            </a:r>
          </a:p>
          <a:p>
            <a:r>
              <a:rPr lang="en-US">
                <a:solidFill>
                  <a:srgbClr val="FFFFFF"/>
                </a:solidFill>
                <a:ea typeface="+mn-lt"/>
                <a:cs typeface="+mn-lt"/>
                <a:hlinkClick r:id="rId3">
                  <a:extLst>
                    <a:ext uri="{A12FA001-AC4F-418D-AE19-62706E023703}">
                      <ahyp:hlinkClr xmlns:ahyp="http://schemas.microsoft.com/office/drawing/2018/hyperlinkcolor" val="tx"/>
                    </a:ext>
                  </a:extLst>
                </a:hlinkClick>
              </a:rPr>
              <a:t>Assignment 3</a:t>
            </a:r>
            <a:endParaRPr lang="en-US">
              <a:solidFill>
                <a:srgbClr val="FFFFFF"/>
              </a:solidFill>
            </a:endParaRPr>
          </a:p>
        </p:txBody>
      </p:sp>
      <p:sp>
        <p:nvSpPr>
          <p:cNvPr id="3" name="TextBox 2">
            <a:extLst>
              <a:ext uri="{FF2B5EF4-FFF2-40B4-BE49-F238E27FC236}">
                <a16:creationId xmlns:a16="http://schemas.microsoft.com/office/drawing/2014/main" id="{BEB1CEA0-D3DC-BC69-CBC1-72120772F4C0}"/>
              </a:ext>
            </a:extLst>
          </p:cNvPr>
          <p:cNvSpPr txBox="1"/>
          <p:nvPr/>
        </p:nvSpPr>
        <p:spPr>
          <a:xfrm>
            <a:off x="1755778" y="4679234"/>
            <a:ext cx="86888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We chose this topic of AI and how it impacts society and individuals' jobs positively and negatively. AI is also relevant to us now and for the future. We believe AI can both negatively and positively impact our futures and therefore our roles in society. So, it is very important to know the future possibilities of AI for us individuals to then think ahead. </a:t>
            </a:r>
          </a:p>
        </p:txBody>
      </p:sp>
      <p:sp>
        <p:nvSpPr>
          <p:cNvPr id="4" name="TextBox 3">
            <a:extLst>
              <a:ext uri="{FF2B5EF4-FFF2-40B4-BE49-F238E27FC236}">
                <a16:creationId xmlns:a16="http://schemas.microsoft.com/office/drawing/2014/main" id="{575C1380-7C96-AA00-4C07-BD5ABB9E19D5}"/>
              </a:ext>
            </a:extLst>
          </p:cNvPr>
          <p:cNvSpPr txBox="1"/>
          <p:nvPr/>
        </p:nvSpPr>
        <p:spPr>
          <a:xfrm>
            <a:off x="937491" y="3223491"/>
            <a:ext cx="1032856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We believe AI is </a:t>
            </a:r>
            <a:r>
              <a:rPr lang="en-US" sz="2000">
                <a:ea typeface="+mn-lt"/>
                <a:cs typeface="+mn-lt"/>
              </a:rPr>
              <a:t>"Artificial intelligence (AI), the ability of a digital computer or computer-controlled robot to perform tasks commonly associated with intelligent beings." </a:t>
            </a:r>
            <a:r>
              <a:rPr lang="en-US" sz="2000">
                <a:ea typeface="+mn-lt"/>
                <a:cs typeface="+mn-lt"/>
                <a:hlinkClick r:id="rId4"/>
              </a:rPr>
              <a:t>(Copeland B.J., 2022)</a:t>
            </a:r>
            <a:endParaRPr lang="en-US" sz="2000"/>
          </a:p>
        </p:txBody>
      </p:sp>
    </p:spTree>
    <p:extLst>
      <p:ext uri="{BB962C8B-B14F-4D97-AF65-F5344CB8AC3E}">
        <p14:creationId xmlns:p14="http://schemas.microsoft.com/office/powerpoint/2010/main" val="28377394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2FE65F8-C7DB-B2E4-62A4-F90F91752D4A}"/>
              </a:ext>
            </a:extLst>
          </p:cNvPr>
          <p:cNvGraphicFramePr>
            <a:graphicFrameLocks noGrp="1"/>
          </p:cNvGraphicFramePr>
          <p:nvPr>
            <p:ph idx="1"/>
            <p:extLst>
              <p:ext uri="{D42A27DB-BD31-4B8C-83A1-F6EECF244321}">
                <p14:modId xmlns:p14="http://schemas.microsoft.com/office/powerpoint/2010/main" val="1014991277"/>
              </p:ext>
            </p:extLst>
          </p:nvPr>
        </p:nvGraphicFramePr>
        <p:xfrm>
          <a:off x="8106" y="-40531"/>
          <a:ext cx="12187624" cy="7044517"/>
        </p:xfrm>
        <a:graphic>
          <a:graphicData uri="http://schemas.openxmlformats.org/drawingml/2006/table">
            <a:tbl>
              <a:tblPr firstRow="1" bandRow="1">
                <a:tableStyleId>{5C22544A-7EE6-4342-B048-85BDC9FD1C3A}</a:tableStyleId>
              </a:tblPr>
              <a:tblGrid>
                <a:gridCol w="3392521">
                  <a:extLst>
                    <a:ext uri="{9D8B030D-6E8A-4147-A177-3AD203B41FA5}">
                      <a16:colId xmlns:a16="http://schemas.microsoft.com/office/drawing/2014/main" val="4212958149"/>
                    </a:ext>
                  </a:extLst>
                </a:gridCol>
                <a:gridCol w="3210126">
                  <a:extLst>
                    <a:ext uri="{9D8B030D-6E8A-4147-A177-3AD203B41FA5}">
                      <a16:colId xmlns:a16="http://schemas.microsoft.com/office/drawing/2014/main" val="1056217351"/>
                    </a:ext>
                  </a:extLst>
                </a:gridCol>
                <a:gridCol w="5584977">
                  <a:extLst>
                    <a:ext uri="{9D8B030D-6E8A-4147-A177-3AD203B41FA5}">
                      <a16:colId xmlns:a16="http://schemas.microsoft.com/office/drawing/2014/main" val="2580394520"/>
                    </a:ext>
                  </a:extLst>
                </a:gridCol>
              </a:tblGrid>
              <a:tr h="876803">
                <a:tc>
                  <a:txBody>
                    <a:bodyPr/>
                    <a:lstStyle/>
                    <a:p>
                      <a:pPr algn="ctr" rtl="0" fontAlgn="base"/>
                      <a:r>
                        <a:rPr lang="en-NZ">
                          <a:effectLst/>
                        </a:rPr>
                        <a:t>Group Member Name​</a:t>
                      </a:r>
                      <a:endParaRPr lang="en-NZ" b="1">
                        <a:effectLst/>
                      </a:endParaRPr>
                    </a:p>
                  </a:txBody>
                  <a:tcPr anchor="ctr"/>
                </a:tc>
                <a:tc>
                  <a:txBody>
                    <a:bodyPr/>
                    <a:lstStyle/>
                    <a:p>
                      <a:pPr algn="ctr" rtl="0" fontAlgn="base"/>
                      <a:r>
                        <a:rPr lang="en-NZ">
                          <a:effectLst/>
                        </a:rPr>
                        <a:t>Role​</a:t>
                      </a:r>
                      <a:endParaRPr lang="en-NZ" b="1">
                        <a:effectLst/>
                      </a:endParaRPr>
                    </a:p>
                  </a:txBody>
                  <a:tcPr anchor="ctr"/>
                </a:tc>
                <a:tc>
                  <a:txBody>
                    <a:bodyPr/>
                    <a:lstStyle/>
                    <a:p>
                      <a:pPr algn="ctr" rtl="0" fontAlgn="base"/>
                      <a:r>
                        <a:rPr lang="en-NZ">
                          <a:effectLst/>
                        </a:rPr>
                        <a:t>Responsibility​</a:t>
                      </a:r>
                      <a:endParaRPr lang="en-NZ" b="1">
                        <a:effectLst/>
                      </a:endParaRPr>
                    </a:p>
                  </a:txBody>
                  <a:tcPr anchor="ctr"/>
                </a:tc>
                <a:extLst>
                  <a:ext uri="{0D108BD9-81ED-4DB2-BD59-A6C34878D82A}">
                    <a16:rowId xmlns:a16="http://schemas.microsoft.com/office/drawing/2014/main" val="1328330748"/>
                  </a:ext>
                </a:extLst>
              </a:tr>
              <a:tr h="1928968">
                <a:tc>
                  <a:txBody>
                    <a:bodyPr/>
                    <a:lstStyle/>
                    <a:p>
                      <a:pPr algn="ctr" rtl="0" fontAlgn="base"/>
                      <a:r>
                        <a:rPr lang="en-NZ">
                          <a:effectLst/>
                        </a:rPr>
                        <a:t>Kayleigh Roffe​</a:t>
                      </a:r>
                      <a:endParaRPr lang="en-NZ">
                        <a:solidFill>
                          <a:srgbClr val="000000"/>
                        </a:solidFill>
                        <a:effectLst/>
                      </a:endParaRPr>
                    </a:p>
                  </a:txBody>
                  <a:tcPr anchor="ctr"/>
                </a:tc>
                <a:tc>
                  <a:txBody>
                    <a:bodyPr/>
                    <a:lstStyle/>
                    <a:p>
                      <a:pPr algn="ctr" rtl="0" fontAlgn="base"/>
                      <a:r>
                        <a:rPr lang="en-NZ">
                          <a:effectLst/>
                        </a:rPr>
                        <a:t>Leader​</a:t>
                      </a:r>
                      <a:endParaRPr lang="en-NZ">
                        <a:solidFill>
                          <a:srgbClr val="000000"/>
                        </a:solidFill>
                        <a:effectLst/>
                      </a:endParaRPr>
                    </a:p>
                  </a:txBody>
                  <a:tcPr anchor="ctr"/>
                </a:tc>
                <a:tc>
                  <a:txBody>
                    <a:bodyPr/>
                    <a:lstStyle/>
                    <a:p>
                      <a:pPr marL="285750" indent="-285750" algn="l" rtl="0" fontAlgn="base">
                        <a:buFont typeface="Arial"/>
                        <a:buChar char="•"/>
                      </a:pPr>
                      <a:r>
                        <a:rPr lang="en-NZ">
                          <a:effectLst/>
                        </a:rPr>
                        <a:t>Ensure all members of the group know what they are responsible </a:t>
                      </a:r>
                      <a:endParaRPr lang="en-NZ">
                        <a:solidFill>
                          <a:srgbClr val="000000"/>
                        </a:solidFill>
                        <a:effectLst/>
                      </a:endParaRPr>
                    </a:p>
                    <a:p>
                      <a:pPr marL="285750" lvl="0" indent="-285750" algn="l">
                        <a:buFont typeface="Arial"/>
                        <a:buChar char="•"/>
                      </a:pPr>
                      <a:r>
                        <a:rPr lang="en-NZ">
                          <a:effectLst/>
                        </a:rPr>
                        <a:t>Guide them in the right direction when they need. </a:t>
                      </a:r>
                      <a:endParaRPr lang="en-NZ">
                        <a:solidFill>
                          <a:srgbClr val="000000"/>
                        </a:solidFill>
                        <a:effectLst/>
                      </a:endParaRPr>
                    </a:p>
                    <a:p>
                      <a:pPr marL="285750" lvl="0" indent="-285750" algn="l">
                        <a:buFont typeface="Arial"/>
                        <a:buChar char="•"/>
                      </a:pPr>
                      <a:r>
                        <a:rPr lang="en-NZ">
                          <a:effectLst/>
                        </a:rPr>
                        <a:t>Assist members when needed with their responsibilities to help.​</a:t>
                      </a:r>
                    </a:p>
                    <a:p>
                      <a:pPr marL="285750" lvl="0" indent="-285750" algn="l">
                        <a:buFont typeface="Arial"/>
                        <a:buChar char="•"/>
                      </a:pPr>
                      <a:r>
                        <a:rPr lang="en-NZ">
                          <a:effectLst/>
                        </a:rPr>
                        <a:t>Assist with research</a:t>
                      </a:r>
                    </a:p>
                  </a:txBody>
                  <a:tcPr/>
                </a:tc>
                <a:extLst>
                  <a:ext uri="{0D108BD9-81ED-4DB2-BD59-A6C34878D82A}">
                    <a16:rowId xmlns:a16="http://schemas.microsoft.com/office/drawing/2014/main" val="4087803839"/>
                  </a:ext>
                </a:extLst>
              </a:tr>
              <a:tr h="1911425">
                <a:tc>
                  <a:txBody>
                    <a:bodyPr/>
                    <a:lstStyle/>
                    <a:p>
                      <a:pPr algn="ctr" rtl="0" fontAlgn="base"/>
                      <a:r>
                        <a:rPr lang="en-NZ">
                          <a:effectLst/>
                        </a:rPr>
                        <a:t>Jordan Daubney​</a:t>
                      </a:r>
                      <a:endParaRPr lang="en-NZ">
                        <a:solidFill>
                          <a:srgbClr val="000000"/>
                        </a:solidFill>
                        <a:effectLst/>
                      </a:endParaRPr>
                    </a:p>
                  </a:txBody>
                  <a:tcPr anchor="ctr"/>
                </a:tc>
                <a:tc>
                  <a:txBody>
                    <a:bodyPr/>
                    <a:lstStyle/>
                    <a:p>
                      <a:pPr algn="ctr" rtl="0" fontAlgn="base"/>
                      <a:r>
                        <a:rPr lang="en-NZ">
                          <a:effectLst/>
                        </a:rPr>
                        <a:t>Website designer &amp; Editor​</a:t>
                      </a:r>
                      <a:endParaRPr lang="en-NZ">
                        <a:solidFill>
                          <a:srgbClr val="000000"/>
                        </a:solidFill>
                        <a:effectLst/>
                      </a:endParaRPr>
                    </a:p>
                  </a:txBody>
                  <a:tcPr anchor="ctr"/>
                </a:tc>
                <a:tc>
                  <a:txBody>
                    <a:bodyPr/>
                    <a:lstStyle/>
                    <a:p>
                      <a:pPr marL="285750" indent="-285750" algn="l" rtl="0" fontAlgn="base">
                        <a:buFont typeface="Arial"/>
                        <a:buChar char="•"/>
                      </a:pPr>
                      <a:r>
                        <a:rPr lang="en-NZ">
                          <a:effectLst/>
                        </a:rPr>
                        <a:t>Design the website</a:t>
                      </a:r>
                      <a:endParaRPr lang="en-NZ">
                        <a:solidFill>
                          <a:srgbClr val="000000"/>
                        </a:solidFill>
                        <a:effectLst/>
                      </a:endParaRPr>
                    </a:p>
                    <a:p>
                      <a:pPr marL="285750" lvl="0" indent="-285750" algn="l">
                        <a:buFont typeface="Arial"/>
                        <a:buChar char="•"/>
                      </a:pPr>
                      <a:r>
                        <a:rPr lang="en-NZ">
                          <a:effectLst/>
                        </a:rPr>
                        <a:t>ensure that all key elements of our research and ideas are correctly implemented. </a:t>
                      </a:r>
                      <a:endParaRPr lang="en-NZ">
                        <a:solidFill>
                          <a:srgbClr val="000000"/>
                        </a:solidFill>
                        <a:effectLst/>
                      </a:endParaRPr>
                    </a:p>
                    <a:p>
                      <a:pPr marL="285750" lvl="0" indent="-285750" algn="l">
                        <a:buFont typeface="Arial"/>
                        <a:buChar char="•"/>
                      </a:pPr>
                      <a:r>
                        <a:rPr lang="en-NZ">
                          <a:effectLst/>
                        </a:rPr>
                        <a:t>Assist all other group members when required with their responsibilities. ​</a:t>
                      </a:r>
                      <a:endParaRPr lang="en-NZ">
                        <a:solidFill>
                          <a:srgbClr val="000000"/>
                        </a:solidFill>
                        <a:effectLst/>
                      </a:endParaRPr>
                    </a:p>
                  </a:txBody>
                  <a:tcPr/>
                </a:tc>
                <a:extLst>
                  <a:ext uri="{0D108BD9-81ED-4DB2-BD59-A6C34878D82A}">
                    <a16:rowId xmlns:a16="http://schemas.microsoft.com/office/drawing/2014/main" val="197699149"/>
                  </a:ext>
                </a:extLst>
              </a:tr>
              <a:tr h="2244609">
                <a:tc>
                  <a:txBody>
                    <a:bodyPr/>
                    <a:lstStyle/>
                    <a:p>
                      <a:pPr algn="ctr" rtl="0" fontAlgn="base"/>
                      <a:r>
                        <a:rPr lang="en-NZ">
                          <a:effectLst/>
                        </a:rPr>
                        <a:t>Kaan Aksu​</a:t>
                      </a:r>
                      <a:endParaRPr lang="en-NZ">
                        <a:solidFill>
                          <a:srgbClr val="000000"/>
                        </a:solidFill>
                        <a:effectLst/>
                      </a:endParaRPr>
                    </a:p>
                  </a:txBody>
                  <a:tcPr anchor="ctr"/>
                </a:tc>
                <a:tc>
                  <a:txBody>
                    <a:bodyPr/>
                    <a:lstStyle/>
                    <a:p>
                      <a:pPr algn="ctr" rtl="0" fontAlgn="base"/>
                      <a:r>
                        <a:rPr lang="en-NZ">
                          <a:effectLst/>
                        </a:rPr>
                        <a:t>Researcher​</a:t>
                      </a:r>
                      <a:endParaRPr lang="en-NZ">
                        <a:solidFill>
                          <a:srgbClr val="000000"/>
                        </a:solidFill>
                        <a:effectLst/>
                      </a:endParaRPr>
                    </a:p>
                  </a:txBody>
                  <a:tcPr anchor="ctr"/>
                </a:tc>
                <a:tc>
                  <a:txBody>
                    <a:bodyPr/>
                    <a:lstStyle/>
                    <a:p>
                      <a:pPr marL="285750" indent="-285750" algn="l" rtl="0" fontAlgn="base">
                        <a:buFont typeface="Arial"/>
                        <a:buChar char="•"/>
                      </a:pPr>
                      <a:r>
                        <a:rPr lang="en-NZ">
                          <a:effectLst/>
                        </a:rPr>
                        <a:t>Research and simplify information found to help us refer to and guide us in our project. </a:t>
                      </a:r>
                      <a:endParaRPr lang="en-NZ">
                        <a:solidFill>
                          <a:srgbClr val="000000"/>
                        </a:solidFill>
                        <a:effectLst/>
                      </a:endParaRPr>
                    </a:p>
                    <a:p>
                      <a:pPr marL="285750" lvl="0" indent="-285750" algn="l">
                        <a:buFont typeface="Arial"/>
                        <a:buChar char="•"/>
                      </a:pPr>
                      <a:r>
                        <a:rPr lang="en-NZ">
                          <a:effectLst/>
                        </a:rPr>
                        <a:t>Ensure research is valid and relates to our topic. </a:t>
                      </a:r>
                      <a:endParaRPr lang="en-NZ">
                        <a:solidFill>
                          <a:srgbClr val="000000"/>
                        </a:solidFill>
                        <a:effectLst/>
                      </a:endParaRPr>
                    </a:p>
                    <a:p>
                      <a:pPr marL="285750" lvl="0" indent="-285750" algn="l">
                        <a:buFont typeface="Arial"/>
                        <a:buChar char="•"/>
                      </a:pPr>
                      <a:r>
                        <a:rPr lang="en-NZ">
                          <a:effectLst/>
                        </a:rPr>
                        <a:t>Assist all other members when required with their responsibility. ​</a:t>
                      </a:r>
                      <a:endParaRPr lang="en-NZ">
                        <a:solidFill>
                          <a:srgbClr val="000000"/>
                        </a:solidFill>
                        <a:effectLst/>
                      </a:endParaRPr>
                    </a:p>
                  </a:txBody>
                  <a:tcPr/>
                </a:tc>
                <a:extLst>
                  <a:ext uri="{0D108BD9-81ED-4DB2-BD59-A6C34878D82A}">
                    <a16:rowId xmlns:a16="http://schemas.microsoft.com/office/drawing/2014/main" val="568023616"/>
                  </a:ext>
                </a:extLst>
              </a:tr>
            </a:tbl>
          </a:graphicData>
        </a:graphic>
      </p:graphicFrame>
    </p:spTree>
    <p:extLst>
      <p:ext uri="{BB962C8B-B14F-4D97-AF65-F5344CB8AC3E}">
        <p14:creationId xmlns:p14="http://schemas.microsoft.com/office/powerpoint/2010/main" val="440119403"/>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PunchcardVTI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Roffe</dc:creator>
  <cp:revision>1</cp:revision>
  <dcterms:created xsi:type="dcterms:W3CDTF">2022-04-12T05:27:23Z</dcterms:created>
  <dcterms:modified xsi:type="dcterms:W3CDTF">2022-05-03T05:50:09Z</dcterms:modified>
</cp:coreProperties>
</file>