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drawings/drawing1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31"/>
  </p:notesMasterIdLst>
  <p:sldIdLst>
    <p:sldId id="359" r:id="rId5"/>
    <p:sldId id="326" r:id="rId6"/>
    <p:sldId id="327" r:id="rId7"/>
    <p:sldId id="328" r:id="rId8"/>
    <p:sldId id="35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ather Van Schoiack" initials="HVS" lastIdx="1" clrIdx="0">
    <p:extLst>
      <p:ext uri="{19B8F6BF-5375-455C-9EA6-DF929625EA0E}">
        <p15:presenceInfo xmlns:p15="http://schemas.microsoft.com/office/powerpoint/2012/main" userId="S-1-5-21-555426772-1391574089-223402711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6B"/>
    <a:srgbClr val="000000"/>
    <a:srgbClr val="F79433"/>
    <a:srgbClr val="CDCFD0"/>
    <a:srgbClr val="6D6F71"/>
    <a:srgbClr val="009C8F"/>
    <a:srgbClr val="5C73B8"/>
    <a:srgbClr val="F37032"/>
    <a:srgbClr val="939598"/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0E25AB-A7AA-46E9-AB3D-78F83DEA9137}" v="369" dt="2018-09-13T18:46:11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5199" autoAdjust="0"/>
  </p:normalViewPr>
  <p:slideViewPr>
    <p:cSldViewPr snapToGrid="0">
      <p:cViewPr varScale="1">
        <p:scale>
          <a:sx n="69" d="100"/>
          <a:sy n="69" d="100"/>
        </p:scale>
        <p:origin x="381" y="33"/>
      </p:cViewPr>
      <p:guideLst>
        <p:guide orient="horz" pos="26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ather Van Schoiack" userId="b00c7134-30c6-46bd-baf7-e67ae323b900" providerId="ADAL" clId="{970E25AB-A7AA-46E9-AB3D-78F83DEA9137}"/>
    <pc:docChg chg="undo custSel addSld delSld modSld">
      <pc:chgData name="Heather Van Schoiack" userId="b00c7134-30c6-46bd-baf7-e67ae323b900" providerId="ADAL" clId="{970E25AB-A7AA-46E9-AB3D-78F83DEA9137}" dt="2018-09-13T18:46:11.271" v="368" actId="2696"/>
      <pc:docMkLst>
        <pc:docMk/>
      </pc:docMkLst>
      <pc:sldChg chg="modSp">
        <pc:chgData name="Heather Van Schoiack" userId="b00c7134-30c6-46bd-baf7-e67ae323b900" providerId="ADAL" clId="{970E25AB-A7AA-46E9-AB3D-78F83DEA9137}" dt="2018-09-13T18:33:02.690" v="1" actId="1076"/>
        <pc:sldMkLst>
          <pc:docMk/>
          <pc:sldMk cId="3805531384" sldId="297"/>
        </pc:sldMkLst>
        <pc:picChg chg="mod">
          <ac:chgData name="Heather Van Schoiack" userId="b00c7134-30c6-46bd-baf7-e67ae323b900" providerId="ADAL" clId="{970E25AB-A7AA-46E9-AB3D-78F83DEA9137}" dt="2018-09-13T18:33:02.690" v="1" actId="1076"/>
          <ac:picMkLst>
            <pc:docMk/>
            <pc:sldMk cId="3805531384" sldId="297"/>
            <ac:picMk id="24" creationId="{00000000-0000-0000-0000-000000000000}"/>
          </ac:picMkLst>
        </pc:picChg>
      </pc:sldChg>
      <pc:sldChg chg="addSp delSp modSp add del addCm delCm">
        <pc:chgData name="Heather Van Schoiack" userId="b00c7134-30c6-46bd-baf7-e67ae323b900" providerId="ADAL" clId="{970E25AB-A7AA-46E9-AB3D-78F83DEA9137}" dt="2018-09-13T18:46:11.271" v="368" actId="2696"/>
        <pc:sldMkLst>
          <pc:docMk/>
          <pc:sldMk cId="124226352" sldId="298"/>
        </pc:sldMkLst>
        <pc:spChg chg="add mod">
          <ac:chgData name="Heather Van Schoiack" userId="b00c7134-30c6-46bd-baf7-e67ae323b900" providerId="ADAL" clId="{970E25AB-A7AA-46E9-AB3D-78F83DEA9137}" dt="2018-09-13T18:40:37.585" v="355" actId="1076"/>
          <ac:spMkLst>
            <pc:docMk/>
            <pc:sldMk cId="124226352" sldId="298"/>
            <ac:spMk id="2" creationId="{4B5004B7-4CDF-4FC4-8BA6-7F3B1627CD9D}"/>
          </ac:spMkLst>
        </pc:spChg>
        <pc:spChg chg="add mod">
          <ac:chgData name="Heather Van Schoiack" userId="b00c7134-30c6-46bd-baf7-e67ae323b900" providerId="ADAL" clId="{970E25AB-A7AA-46E9-AB3D-78F83DEA9137}" dt="2018-09-13T18:38:36.132" v="201" actId="1038"/>
          <ac:spMkLst>
            <pc:docMk/>
            <pc:sldMk cId="124226352" sldId="298"/>
            <ac:spMk id="4" creationId="{25365301-F384-4225-AF72-FDEE96D2ACEE}"/>
          </ac:spMkLst>
        </pc:spChg>
        <pc:spChg chg="add mod">
          <ac:chgData name="Heather Van Schoiack" userId="b00c7134-30c6-46bd-baf7-e67ae323b900" providerId="ADAL" clId="{970E25AB-A7AA-46E9-AB3D-78F83DEA9137}" dt="2018-09-13T18:40:20.038" v="351" actId="2711"/>
          <ac:spMkLst>
            <pc:docMk/>
            <pc:sldMk cId="124226352" sldId="298"/>
            <ac:spMk id="9" creationId="{CFA3459B-5646-4B2E-A024-FF8A87A22CFF}"/>
          </ac:spMkLst>
        </pc:spChg>
        <pc:spChg chg="add mod">
          <ac:chgData name="Heather Van Schoiack" userId="b00c7134-30c6-46bd-baf7-e67ae323b900" providerId="ADAL" clId="{970E25AB-A7AA-46E9-AB3D-78F83DEA9137}" dt="2018-09-13T18:40:20.038" v="351" actId="2711"/>
          <ac:spMkLst>
            <pc:docMk/>
            <pc:sldMk cId="124226352" sldId="298"/>
            <ac:spMk id="10" creationId="{3A75441E-443A-4C48-BE3D-8F61E0CB81C5}"/>
          </ac:spMkLst>
        </pc:spChg>
        <pc:spChg chg="add mod">
          <ac:chgData name="Heather Van Schoiack" userId="b00c7134-30c6-46bd-baf7-e67ae323b900" providerId="ADAL" clId="{970E25AB-A7AA-46E9-AB3D-78F83DEA9137}" dt="2018-09-13T18:38:36.132" v="201" actId="1038"/>
          <ac:spMkLst>
            <pc:docMk/>
            <pc:sldMk cId="124226352" sldId="298"/>
            <ac:spMk id="11" creationId="{107261DD-5BD5-49CC-9A58-3074FF6359DB}"/>
          </ac:spMkLst>
        </pc:spChg>
        <pc:spChg chg="add mod">
          <ac:chgData name="Heather Van Schoiack" userId="b00c7134-30c6-46bd-baf7-e67ae323b900" providerId="ADAL" clId="{970E25AB-A7AA-46E9-AB3D-78F83DEA9137}" dt="2018-09-13T18:40:39.759" v="356" actId="1076"/>
          <ac:spMkLst>
            <pc:docMk/>
            <pc:sldMk cId="124226352" sldId="298"/>
            <ac:spMk id="13" creationId="{D3A103AF-5109-4E01-8A59-0AC6532CF8E8}"/>
          </ac:spMkLst>
        </pc:spChg>
        <pc:spChg chg="add mod">
          <ac:chgData name="Heather Van Schoiack" userId="b00c7134-30c6-46bd-baf7-e67ae323b900" providerId="ADAL" clId="{970E25AB-A7AA-46E9-AB3D-78F83DEA9137}" dt="2018-09-13T18:40:20.038" v="351" actId="2711"/>
          <ac:spMkLst>
            <pc:docMk/>
            <pc:sldMk cId="124226352" sldId="298"/>
            <ac:spMk id="14" creationId="{CE3FDAE8-375D-4E50-96F4-D9E30890BF12}"/>
          </ac:spMkLst>
        </pc:spChg>
        <pc:spChg chg="add mod">
          <ac:chgData name="Heather Van Schoiack" userId="b00c7134-30c6-46bd-baf7-e67ae323b900" providerId="ADAL" clId="{970E25AB-A7AA-46E9-AB3D-78F83DEA9137}" dt="2018-09-13T18:38:56.959" v="255" actId="1076"/>
          <ac:spMkLst>
            <pc:docMk/>
            <pc:sldMk cId="124226352" sldId="298"/>
            <ac:spMk id="15" creationId="{C5E15B5D-3A1F-4327-AD14-FB9074BE0D6E}"/>
          </ac:spMkLst>
        </pc:spChg>
        <pc:spChg chg="add del mod">
          <ac:chgData name="Heather Van Schoiack" userId="b00c7134-30c6-46bd-baf7-e67ae323b900" providerId="ADAL" clId="{970E25AB-A7AA-46E9-AB3D-78F83DEA9137}" dt="2018-09-13T18:39:32.261" v="276"/>
          <ac:spMkLst>
            <pc:docMk/>
            <pc:sldMk cId="124226352" sldId="298"/>
            <ac:spMk id="16" creationId="{A244B31A-48A7-45B5-88AD-709591B09C5C}"/>
          </ac:spMkLst>
        </pc:spChg>
        <pc:spChg chg="add mod">
          <ac:chgData name="Heather Van Schoiack" userId="b00c7134-30c6-46bd-baf7-e67ae323b900" providerId="ADAL" clId="{970E25AB-A7AA-46E9-AB3D-78F83DEA9137}" dt="2018-09-13T18:40:26.639" v="353" actId="14100"/>
          <ac:spMkLst>
            <pc:docMk/>
            <pc:sldMk cId="124226352" sldId="298"/>
            <ac:spMk id="17" creationId="{E3AB31F6-E282-414E-98D0-78DB44E05DD8}"/>
          </ac:spMkLst>
        </pc:spChg>
        <pc:picChg chg="add mod">
          <ac:chgData name="Heather Van Schoiack" userId="b00c7134-30c6-46bd-baf7-e67ae323b900" providerId="ADAL" clId="{970E25AB-A7AA-46E9-AB3D-78F83DEA9137}" dt="2018-09-13T18:40:37.585" v="355" actId="1076"/>
          <ac:picMkLst>
            <pc:docMk/>
            <pc:sldMk cId="124226352" sldId="298"/>
            <ac:picMk id="3" creationId="{B4C04509-7B6C-4728-9727-D04DDFEC72EB}"/>
          </ac:picMkLst>
        </pc:picChg>
        <pc:picChg chg="add mod">
          <ac:chgData name="Heather Van Schoiack" userId="b00c7134-30c6-46bd-baf7-e67ae323b900" providerId="ADAL" clId="{970E25AB-A7AA-46E9-AB3D-78F83DEA9137}" dt="2018-09-13T18:38:36.132" v="201" actId="1038"/>
          <ac:picMkLst>
            <pc:docMk/>
            <pc:sldMk cId="124226352" sldId="298"/>
            <ac:picMk id="5" creationId="{821DA8B8-B15A-4E90-9128-D8230EE2B023}"/>
          </ac:picMkLst>
        </pc:picChg>
        <pc:picChg chg="add mod">
          <ac:chgData name="Heather Van Schoiack" userId="b00c7134-30c6-46bd-baf7-e67ae323b900" providerId="ADAL" clId="{970E25AB-A7AA-46E9-AB3D-78F83DEA9137}" dt="2018-09-13T18:38:36.132" v="201" actId="1038"/>
          <ac:picMkLst>
            <pc:docMk/>
            <pc:sldMk cId="124226352" sldId="298"/>
            <ac:picMk id="6" creationId="{EFD7D91C-975C-4E5F-8B90-E708CC30515A}"/>
          </ac:picMkLst>
        </pc:picChg>
        <pc:picChg chg="add mod">
          <ac:chgData name="Heather Van Schoiack" userId="b00c7134-30c6-46bd-baf7-e67ae323b900" providerId="ADAL" clId="{970E25AB-A7AA-46E9-AB3D-78F83DEA9137}" dt="2018-09-13T18:38:36.132" v="201" actId="1038"/>
          <ac:picMkLst>
            <pc:docMk/>
            <pc:sldMk cId="124226352" sldId="298"/>
            <ac:picMk id="7" creationId="{13B11B17-B304-43A7-A6BA-25AFD16FAFF3}"/>
          </ac:picMkLst>
        </pc:picChg>
        <pc:picChg chg="add mod">
          <ac:chgData name="Heather Van Schoiack" userId="b00c7134-30c6-46bd-baf7-e67ae323b900" providerId="ADAL" clId="{970E25AB-A7AA-46E9-AB3D-78F83DEA9137}" dt="2018-09-13T18:38:36.132" v="201" actId="1038"/>
          <ac:picMkLst>
            <pc:docMk/>
            <pc:sldMk cId="124226352" sldId="298"/>
            <ac:picMk id="8" creationId="{6085F94A-A433-48F5-9F38-610943D6F4EE}"/>
          </ac:picMkLst>
        </pc:picChg>
        <pc:picChg chg="add mod">
          <ac:chgData name="Heather Van Schoiack" userId="b00c7134-30c6-46bd-baf7-e67ae323b900" providerId="ADAL" clId="{970E25AB-A7AA-46E9-AB3D-78F83DEA9137}" dt="2018-09-13T18:38:36.132" v="201" actId="1038"/>
          <ac:picMkLst>
            <pc:docMk/>
            <pc:sldMk cId="124226352" sldId="298"/>
            <ac:picMk id="12" creationId="{8A0EEF7D-DDB0-49B0-8EE1-C96E7F4CF13A}"/>
          </ac:picMkLst>
        </pc:picChg>
        <pc:cxnChg chg="add mod">
          <ac:chgData name="Heather Van Schoiack" userId="b00c7134-30c6-46bd-baf7-e67ae323b900" providerId="ADAL" clId="{970E25AB-A7AA-46E9-AB3D-78F83DEA9137}" dt="2018-09-13T18:41:21.474" v="360" actId="692"/>
          <ac:cxnSpMkLst>
            <pc:docMk/>
            <pc:sldMk cId="124226352" sldId="298"/>
            <ac:cxnSpMk id="19" creationId="{F78A0F42-CEFE-4420-A3D4-B3F7A9FE50EE}"/>
          </ac:cxnSpMkLst>
        </pc:cxnChg>
        <pc:cxnChg chg="add mod">
          <ac:chgData name="Heather Van Schoiack" userId="b00c7134-30c6-46bd-baf7-e67ae323b900" providerId="ADAL" clId="{970E25AB-A7AA-46E9-AB3D-78F83DEA9137}" dt="2018-09-13T18:41:36.977" v="364" actId="14100"/>
          <ac:cxnSpMkLst>
            <pc:docMk/>
            <pc:sldMk cId="124226352" sldId="298"/>
            <ac:cxnSpMk id="21" creationId="{5B13A7AD-4B60-40D8-944D-F7CDE8F81910}"/>
          </ac:cxnSpMkLst>
        </pc:cxnChg>
        <pc:cxnChg chg="add mod">
          <ac:chgData name="Heather Van Schoiack" userId="b00c7134-30c6-46bd-baf7-e67ae323b900" providerId="ADAL" clId="{970E25AB-A7AA-46E9-AB3D-78F83DEA9137}" dt="2018-09-13T18:41:44.478" v="366" actId="14100"/>
          <ac:cxnSpMkLst>
            <pc:docMk/>
            <pc:sldMk cId="124226352" sldId="298"/>
            <ac:cxnSpMk id="22" creationId="{FFEE34D0-A693-491A-A379-D76DF25E3D4F}"/>
          </ac:cxnSpMkLst>
        </pc:cxnChg>
      </pc:sldChg>
    </pc:docChg>
  </pc:docChgLst>
  <pc:docChgLst>
    <pc:chgData name="Heather Van Schoiack" userId="b00c7134-30c6-46bd-baf7-e67ae323b900" providerId="ADAL" clId="{CEABA76D-E2F2-488F-9CE4-5C6659D47F5E}"/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Mac\Home\Dropbox\old-d\etc\PAPERS\IEEE\2019\model%20validation-p1p2-rmse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file:///\\Mac\Home\Dropbox\old-d\etc\PAPERS\IEEE\2019\model%20validation-p1p2-ma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Mac\Dropbox\old-d\etc\PAPERS\IEEE\2019\perfect-forecast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oleObject" Target="file:///\\Mac\Dropbox\old-d\etc\PAPERS\IEEE\2019\perfect-forecas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\\Mac\Home\Dropbox\old-d\etc\PAPERS\IEEE\2019\model%20validation-p1p2-rmse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\\Mac\Home\Dropbox\old-d\etc\PAPERS\IEEE\2019\model%20validation-p1p2-mae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\\Mac\Home\Dropbox\old-d\etc\PAPERS\IEEE\2019\model%20validation-p1p2-mae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\\Mac\Home\Dropbox\old-d\etc\PAPERS\IEEE\2019\model%20validation-p1p2-mae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\\Mac\Home\Dropbox\old-d\etc\PAPERS\IEEE\2019\model%20validation-p1p2-mae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\\Mac\Dropbox\old-d\etc\PAPERS\IEEE\2019\perfect-forecast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\\Mac\Dropbox\old-d\etc\PAPERS\IEEE\2019\perfect-forecast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\\Mac\Home\Dropbox\old-d\etc\PAPERS\IEEE\2019\model%20validation-p1p2-ma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81758530183727"/>
          <c:y val="8.6643700787401579E-2"/>
          <c:w val="0.83361723534558174"/>
          <c:h val="0.811905438903470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california!$W$59</c:f>
              <c:strCache>
                <c:ptCount val="1"/>
                <c:pt idx="0">
                  <c:v>HA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california!$X$58:$AB$58</c:f>
              <c:strCache>
                <c:ptCount val="5"/>
                <c:pt idx="0">
                  <c:v>SUNY</c:v>
                </c:pt>
                <c:pt idx="1">
                  <c:v>GFS</c:v>
                </c:pt>
                <c:pt idx="2">
                  <c:v>NDFD</c:v>
                </c:pt>
                <c:pt idx="3">
                  <c:v>ECMWF</c:v>
                </c:pt>
                <c:pt idx="4">
                  <c:v>HRRR</c:v>
                </c:pt>
              </c:strCache>
            </c:strRef>
          </c:cat>
          <c:val>
            <c:numRef>
              <c:f>california!$X$59:$AB$59</c:f>
              <c:numCache>
                <c:formatCode>0%</c:formatCode>
                <c:ptCount val="5"/>
                <c:pt idx="0">
                  <c:v>0.2061164641809804</c:v>
                </c:pt>
                <c:pt idx="1">
                  <c:v>-0.46124842899036445</c:v>
                </c:pt>
                <c:pt idx="2">
                  <c:v>-1.1273565144532887</c:v>
                </c:pt>
                <c:pt idx="3">
                  <c:v>-0.2195224130708</c:v>
                </c:pt>
                <c:pt idx="4">
                  <c:v>-1.1830749895266024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9B-4646-B0E7-A9F4AD8A1820}"/>
            </c:ext>
          </c:extLst>
        </c:ser>
        <c:ser>
          <c:idx val="1"/>
          <c:order val="1"/>
          <c:tx>
            <c:strRef>
              <c:f>california!$W$60</c:f>
              <c:strCache>
                <c:ptCount val="1"/>
                <c:pt idx="0">
                  <c:v>HA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california!$X$58:$AB$58</c:f>
              <c:strCache>
                <c:ptCount val="5"/>
                <c:pt idx="0">
                  <c:v>SUNY</c:v>
                </c:pt>
                <c:pt idx="1">
                  <c:v>GFS</c:v>
                </c:pt>
                <c:pt idx="2">
                  <c:v>NDFD</c:v>
                </c:pt>
                <c:pt idx="3">
                  <c:v>ECMWF</c:v>
                </c:pt>
                <c:pt idx="4">
                  <c:v>HRRR</c:v>
                </c:pt>
              </c:strCache>
            </c:strRef>
          </c:cat>
          <c:val>
            <c:numRef>
              <c:f>california!$X$60:$AB$60</c:f>
              <c:numCache>
                <c:formatCode>0%</c:formatCode>
                <c:ptCount val="5"/>
                <c:pt idx="0">
                  <c:v>0.5420526120785476</c:v>
                </c:pt>
                <c:pt idx="1">
                  <c:v>0.32660244535012961</c:v>
                </c:pt>
                <c:pt idx="2">
                  <c:v>4.0755835494627579E-2</c:v>
                </c:pt>
                <c:pt idx="3">
                  <c:v>0.45350129677658391</c:v>
                </c:pt>
                <c:pt idx="4">
                  <c:v>-0.26343090033345695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9B-4646-B0E7-A9F4AD8A1820}"/>
            </c:ext>
          </c:extLst>
        </c:ser>
        <c:ser>
          <c:idx val="2"/>
          <c:order val="2"/>
          <c:tx>
            <c:strRef>
              <c:f>california!$W$61</c:f>
              <c:strCache>
                <c:ptCount val="1"/>
                <c:pt idx="0">
                  <c:v>HA 24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california!$X$58:$AB$58</c:f>
              <c:strCache>
                <c:ptCount val="5"/>
                <c:pt idx="0">
                  <c:v>SUNY</c:v>
                </c:pt>
                <c:pt idx="1">
                  <c:v>GFS</c:v>
                </c:pt>
                <c:pt idx="2">
                  <c:v>NDFD</c:v>
                </c:pt>
                <c:pt idx="3">
                  <c:v>ECMWF</c:v>
                </c:pt>
                <c:pt idx="4">
                  <c:v>HRRR</c:v>
                </c:pt>
              </c:strCache>
            </c:strRef>
          </c:cat>
          <c:val>
            <c:numRef>
              <c:f>california!$X$61:$AB$61</c:f>
              <c:numCache>
                <c:formatCode>0%</c:formatCode>
                <c:ptCount val="5"/>
                <c:pt idx="0">
                  <c:v>0.65590504451038578</c:v>
                </c:pt>
                <c:pt idx="1">
                  <c:v>0.54919881305637985</c:v>
                </c:pt>
                <c:pt idx="2">
                  <c:v>0.34005934718100883</c:v>
                </c:pt>
                <c:pt idx="3">
                  <c:v>0.64047477744807124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9B-4646-B0E7-A9F4AD8A18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3"/>
        <c:overlap val="26"/>
        <c:axId val="1410167359"/>
        <c:axId val="1410171103"/>
      </c:barChart>
      <c:catAx>
        <c:axId val="14101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71103"/>
        <c:crosses val="autoZero"/>
        <c:auto val="1"/>
        <c:lblAlgn val="ctr"/>
        <c:lblOffset val="100"/>
        <c:noMultiLvlLbl val="0"/>
      </c:catAx>
      <c:valAx>
        <c:axId val="1410171103"/>
        <c:scaling>
          <c:orientation val="minMax"/>
          <c:max val="1"/>
          <c:min val="-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100" b="0"/>
                </a:pPr>
                <a:r>
                  <a:rPr lang="en-US" sz="1100" b="0" dirty="0"/>
                  <a:t>Forecast</a:t>
                </a:r>
                <a:r>
                  <a:rPr lang="en-US" sz="1100" b="0" baseline="0" dirty="0"/>
                  <a:t> Skill</a:t>
                </a:r>
                <a:endParaRPr lang="en-US" sz="1100" b="0" dirty="0"/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67359"/>
        <c:crosses val="autoZero"/>
        <c:crossBetween val="between"/>
        <c:majorUnit val="0.30000000000000004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59691535433070864"/>
          <c:y val="0.10671770195392243"/>
          <c:w val="0.35428480669874607"/>
          <c:h val="0.10544081579966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9628171478565"/>
          <c:y val="5.0925949830041728E-2"/>
          <c:w val="0.86143853893263356"/>
          <c:h val="0.813966170895304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california!$O$59</c:f>
              <c:strCache>
                <c:ptCount val="1"/>
                <c:pt idx="0">
                  <c:v>HA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california!$P$58:$U$58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california!$P$59:$U$59</c:f>
              <c:numCache>
                <c:formatCode>0</c:formatCode>
                <c:ptCount val="6"/>
                <c:pt idx="0">
                  <c:v>12.36</c:v>
                </c:pt>
                <c:pt idx="1">
                  <c:v>16.829999999999998</c:v>
                </c:pt>
                <c:pt idx="2">
                  <c:v>24.91</c:v>
                </c:pt>
                <c:pt idx="3">
                  <c:v>30.2</c:v>
                </c:pt>
                <c:pt idx="4">
                  <c:v>19.489999999999998</c:v>
                </c:pt>
                <c:pt idx="5">
                  <c:v>29.81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81-4C32-B47A-F73803AB11B2}"/>
            </c:ext>
          </c:extLst>
        </c:ser>
        <c:ser>
          <c:idx val="1"/>
          <c:order val="1"/>
          <c:tx>
            <c:strRef>
              <c:f>california!$O$60</c:f>
              <c:strCache>
                <c:ptCount val="1"/>
                <c:pt idx="0">
                  <c:v>HA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california!$P$58:$U$58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california!$P$60:$U$60</c:f>
              <c:numCache>
                <c:formatCode>0</c:formatCode>
                <c:ptCount val="6"/>
                <c:pt idx="0">
                  <c:v>16.18</c:v>
                </c:pt>
                <c:pt idx="1">
                  <c:v>36.880000000000003</c:v>
                </c:pt>
                <c:pt idx="2">
                  <c:v>25.89</c:v>
                </c:pt>
                <c:pt idx="3">
                  <c:v>30.88</c:v>
                </c:pt>
                <c:pt idx="4">
                  <c:v>19.84</c:v>
                </c:pt>
                <c:pt idx="5">
                  <c:v>35.299999999999997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81-4C32-B47A-F73803AB11B2}"/>
            </c:ext>
          </c:extLst>
        </c:ser>
        <c:ser>
          <c:idx val="2"/>
          <c:order val="2"/>
          <c:tx>
            <c:strRef>
              <c:f>california!$O$61</c:f>
              <c:strCache>
                <c:ptCount val="1"/>
                <c:pt idx="0">
                  <c:v>HA 24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california!$P$58:$U$58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california!$P$61:$U$61</c:f>
              <c:numCache>
                <c:formatCode>0</c:formatCode>
                <c:ptCount val="6"/>
                <c:pt idx="0">
                  <c:v>18.71</c:v>
                </c:pt>
                <c:pt idx="1">
                  <c:v>60.16</c:v>
                </c:pt>
                <c:pt idx="2">
                  <c:v>26.96</c:v>
                </c:pt>
                <c:pt idx="3">
                  <c:v>32.450000000000003</c:v>
                </c:pt>
                <c:pt idx="4">
                  <c:v>19.91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81-4C32-B47A-F73803AB1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3"/>
        <c:overlap val="26"/>
        <c:axId val="1410167359"/>
        <c:axId val="1410171103"/>
      </c:barChart>
      <c:catAx>
        <c:axId val="14101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71103"/>
        <c:crosses val="autoZero"/>
        <c:auto val="1"/>
        <c:lblAlgn val="ctr"/>
        <c:lblOffset val="100"/>
        <c:noMultiLvlLbl val="0"/>
      </c:catAx>
      <c:valAx>
        <c:axId val="1410171103"/>
        <c:scaling>
          <c:orientation val="minMax"/>
          <c:max val="7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>
                    <a:solidFill>
                      <a:srgbClr val="FFFF00"/>
                    </a:solidFill>
                  </a:defRPr>
                </a:pPr>
                <a:r>
                  <a:rPr lang="en-US" b="0" dirty="0">
                    <a:solidFill>
                      <a:srgbClr val="FFFF00"/>
                    </a:solidFill>
                  </a:rPr>
                  <a:t>MAE (W/sq.m)</a:t>
                </a:r>
              </a:p>
            </c:rich>
          </c:tx>
          <c:layout/>
          <c:overlay val="0"/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67359"/>
        <c:crosses val="autoZero"/>
        <c:crossBetween val="between"/>
        <c:majorUnit val="20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52372003499562558"/>
          <c:y val="0.11655329542140568"/>
          <c:w val="0.35428480669874607"/>
          <c:h val="0.10544081579966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77405949256343"/>
          <c:y val="5.0925949830041728E-2"/>
          <c:w val="0.78921631671041115"/>
          <c:h val="0.78618839311752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Sheet1!$F$101</c:f>
              <c:strCache>
                <c:ptCount val="1"/>
                <c:pt idx="0">
                  <c:v>HA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Sheet1!$G$87:$L$88</c:f>
              <c:multiLvlStrCache>
                <c:ptCount val="6"/>
                <c:lvl>
                  <c:pt idx="0">
                    <c:v>SUNY</c:v>
                  </c:pt>
                  <c:pt idx="1">
                    <c:v>Smt. Persist.</c:v>
                  </c:pt>
                  <c:pt idx="2">
                    <c:v>GFS</c:v>
                  </c:pt>
                  <c:pt idx="3">
                    <c:v>NDFD</c:v>
                  </c:pt>
                  <c:pt idx="4">
                    <c:v>ECMWF</c:v>
                  </c:pt>
                  <c:pt idx="5">
                    <c:v>HRRR</c:v>
                  </c:pt>
                </c:lvl>
                <c:lvl>
                  <c:pt idx="0">
                    <c:v>SURFRAD current</c:v>
                  </c:pt>
                </c:lvl>
              </c:multiLvlStrCache>
            </c:multiLvlStrRef>
          </c:cat>
          <c:val>
            <c:numRef>
              <c:f>Sheet1!$G$101:$L$101</c:f>
              <c:numCache>
                <c:formatCode>0</c:formatCode>
                <c:ptCount val="6"/>
                <c:pt idx="0">
                  <c:v>75.05920173333331</c:v>
                </c:pt>
                <c:pt idx="1">
                  <c:v>30.254093433333328</c:v>
                </c:pt>
                <c:pt idx="2">
                  <c:v>196.34291826666666</c:v>
                </c:pt>
                <c:pt idx="3">
                  <c:v>199.52074354999999</c:v>
                </c:pt>
                <c:pt idx="4">
                  <c:v>178.30309503333334</c:v>
                </c:pt>
                <c:pt idx="5">
                  <c:v>318.4326964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53-4319-9714-FE399EAEEE0C}"/>
            </c:ext>
          </c:extLst>
        </c:ser>
        <c:ser>
          <c:idx val="1"/>
          <c:order val="1"/>
          <c:tx>
            <c:strRef>
              <c:f>Sheet1!$F$102</c:f>
              <c:strCache>
                <c:ptCount val="1"/>
                <c:pt idx="0">
                  <c:v>HA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Sheet1!$G$87:$L$88</c:f>
              <c:multiLvlStrCache>
                <c:ptCount val="6"/>
                <c:lvl>
                  <c:pt idx="0">
                    <c:v>SUNY</c:v>
                  </c:pt>
                  <c:pt idx="1">
                    <c:v>Smt. Persist.</c:v>
                  </c:pt>
                  <c:pt idx="2">
                    <c:v>GFS</c:v>
                  </c:pt>
                  <c:pt idx="3">
                    <c:v>NDFD</c:v>
                  </c:pt>
                  <c:pt idx="4">
                    <c:v>ECMWF</c:v>
                  </c:pt>
                  <c:pt idx="5">
                    <c:v>HRRR</c:v>
                  </c:pt>
                </c:lvl>
                <c:lvl>
                  <c:pt idx="0">
                    <c:v>SURFRAD current</c:v>
                  </c:pt>
                </c:lvl>
              </c:multiLvlStrCache>
            </c:multiLvlStrRef>
          </c:cat>
          <c:val>
            <c:numRef>
              <c:f>Sheet1!$G$102:$L$102</c:f>
              <c:numCache>
                <c:formatCode>0</c:formatCode>
                <c:ptCount val="6"/>
                <c:pt idx="0">
                  <c:v>156.216338775</c:v>
                </c:pt>
                <c:pt idx="1">
                  <c:v>120.45552592500005</c:v>
                </c:pt>
                <c:pt idx="2">
                  <c:v>306.93943405000005</c:v>
                </c:pt>
                <c:pt idx="3">
                  <c:v>228.45942405</c:v>
                </c:pt>
                <c:pt idx="4">
                  <c:v>221.26413072500003</c:v>
                </c:pt>
                <c:pt idx="5">
                  <c:v>428.63470215000001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53-4319-9714-FE399EAEEE0C}"/>
            </c:ext>
          </c:extLst>
        </c:ser>
        <c:ser>
          <c:idx val="2"/>
          <c:order val="2"/>
          <c:tx>
            <c:strRef>
              <c:f>Sheet1!$F$103</c:f>
              <c:strCache>
                <c:ptCount val="1"/>
                <c:pt idx="0">
                  <c:v>HA 24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Sheet1!$G$87:$L$88</c:f>
              <c:multiLvlStrCache>
                <c:ptCount val="6"/>
                <c:lvl>
                  <c:pt idx="0">
                    <c:v>SUNY</c:v>
                  </c:pt>
                  <c:pt idx="1">
                    <c:v>Smt. Persist.</c:v>
                  </c:pt>
                  <c:pt idx="2">
                    <c:v>GFS</c:v>
                  </c:pt>
                  <c:pt idx="3">
                    <c:v>NDFD</c:v>
                  </c:pt>
                  <c:pt idx="4">
                    <c:v>ECMWF</c:v>
                  </c:pt>
                  <c:pt idx="5">
                    <c:v>HRRR</c:v>
                  </c:pt>
                </c:lvl>
                <c:lvl>
                  <c:pt idx="0">
                    <c:v>SURFRAD current</c:v>
                  </c:pt>
                </c:lvl>
              </c:multiLvlStrCache>
            </c:multiLvlStrRef>
          </c:cat>
          <c:val>
            <c:numRef>
              <c:f>Sheet1!$G$103:$L$103</c:f>
              <c:numCache>
                <c:formatCode>0</c:formatCode>
                <c:ptCount val="6"/>
                <c:pt idx="0">
                  <c:v>207.83041184999999</c:v>
                </c:pt>
                <c:pt idx="1">
                  <c:v>364.12733337500003</c:v>
                </c:pt>
                <c:pt idx="2">
                  <c:v>332.46285827500003</c:v>
                </c:pt>
                <c:pt idx="3">
                  <c:v>287.20143410000003</c:v>
                </c:pt>
                <c:pt idx="4">
                  <c:v>240.98326375000002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53-4319-9714-FE399EAE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3"/>
        <c:overlap val="26"/>
        <c:axId val="1410167359"/>
        <c:axId val="1410171103"/>
      </c:barChart>
      <c:catAx>
        <c:axId val="14101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71103"/>
        <c:crosses val="autoZero"/>
        <c:auto val="1"/>
        <c:lblAlgn val="ctr"/>
        <c:lblOffset val="100"/>
        <c:noMultiLvlLbl val="0"/>
      </c:catAx>
      <c:valAx>
        <c:axId val="1410171103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>
                    <a:solidFill>
                      <a:srgbClr val="FFFF00"/>
                    </a:solidFill>
                  </a:defRPr>
                </a:pPr>
                <a:r>
                  <a:rPr lang="en-US" b="0" dirty="0">
                    <a:solidFill>
                      <a:srgbClr val="FFFF00"/>
                    </a:solidFill>
                  </a:rPr>
                  <a:t>PERFECT</a:t>
                </a:r>
                <a:r>
                  <a:rPr lang="en-US" b="0" baseline="0" dirty="0">
                    <a:solidFill>
                      <a:srgbClr val="FFFF00"/>
                    </a:solidFill>
                  </a:rPr>
                  <a:t> FORECAST CAPEX ($/kWp)</a:t>
                </a:r>
                <a:endParaRPr lang="en-US" b="0" dirty="0">
                  <a:solidFill>
                    <a:srgbClr val="FFFF00"/>
                  </a:solidFill>
                </a:endParaRPr>
              </a:p>
            </c:rich>
          </c:tx>
          <c:layout>
            <c:manualLayout>
              <c:xMode val="edge"/>
              <c:yMode val="edge"/>
              <c:x val="2.0893919510061244E-2"/>
              <c:y val="0.10119604841061534"/>
            </c:manualLayout>
          </c:layout>
          <c:overlay val="0"/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67359"/>
        <c:crosses val="autoZero"/>
        <c:crossBetween val="between"/>
        <c:majorUnit val="100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10739282589674"/>
          <c:y val="5.0925949830041728E-2"/>
          <c:w val="0.82532742782152235"/>
          <c:h val="0.813966170895304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Sheet1!$F$107</c:f>
              <c:strCache>
                <c:ptCount val="1"/>
                <c:pt idx="0">
                  <c:v>HA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Sheet1!$G$87:$L$88</c:f>
              <c:multiLvlStrCache>
                <c:ptCount val="6"/>
                <c:lvl>
                  <c:pt idx="0">
                    <c:v>SUNY</c:v>
                  </c:pt>
                  <c:pt idx="1">
                    <c:v>Smt. Persist.</c:v>
                  </c:pt>
                  <c:pt idx="2">
                    <c:v>GFS</c:v>
                  </c:pt>
                  <c:pt idx="3">
                    <c:v>NDFD</c:v>
                  </c:pt>
                  <c:pt idx="4">
                    <c:v>ECMWF</c:v>
                  </c:pt>
                  <c:pt idx="5">
                    <c:v>HRRR</c:v>
                  </c:pt>
                </c:lvl>
                <c:lvl>
                  <c:pt idx="0">
                    <c:v>SURFRAD current</c:v>
                  </c:pt>
                </c:lvl>
              </c:multiLvlStrCache>
            </c:multiLvlStrRef>
          </c:cat>
          <c:val>
            <c:numRef>
              <c:f>Sheet1!$G$107:$L$107</c:f>
              <c:numCache>
                <c:formatCode>0</c:formatCode>
                <c:ptCount val="6"/>
                <c:pt idx="0">
                  <c:v>33.294932250000031</c:v>
                </c:pt>
                <c:pt idx="1">
                  <c:v>23.219071699999962</c:v>
                </c:pt>
                <c:pt idx="2">
                  <c:v>77.075120450000028</c:v>
                </c:pt>
                <c:pt idx="3">
                  <c:v>49.728174650000028</c:v>
                </c:pt>
                <c:pt idx="4">
                  <c:v>68.988706149999999</c:v>
                </c:pt>
                <c:pt idx="5">
                  <c:v>163.47137365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0D-4A25-8C68-D123E889C8B9}"/>
            </c:ext>
          </c:extLst>
        </c:ser>
        <c:ser>
          <c:idx val="1"/>
          <c:order val="1"/>
          <c:tx>
            <c:strRef>
              <c:f>Sheet1!$F$108</c:f>
              <c:strCache>
                <c:ptCount val="1"/>
                <c:pt idx="0">
                  <c:v>HA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Sheet1!$G$87:$L$88</c:f>
              <c:multiLvlStrCache>
                <c:ptCount val="6"/>
                <c:lvl>
                  <c:pt idx="0">
                    <c:v>SUNY</c:v>
                  </c:pt>
                  <c:pt idx="1">
                    <c:v>Smt. Persist.</c:v>
                  </c:pt>
                  <c:pt idx="2">
                    <c:v>GFS</c:v>
                  </c:pt>
                  <c:pt idx="3">
                    <c:v>NDFD</c:v>
                  </c:pt>
                  <c:pt idx="4">
                    <c:v>ECMWF</c:v>
                  </c:pt>
                  <c:pt idx="5">
                    <c:v>HRRR</c:v>
                  </c:pt>
                </c:lvl>
                <c:lvl>
                  <c:pt idx="0">
                    <c:v>SURFRAD current</c:v>
                  </c:pt>
                </c:lvl>
              </c:multiLvlStrCache>
            </c:multiLvlStrRef>
          </c:cat>
          <c:val>
            <c:numRef>
              <c:f>Sheet1!$G$108:$L$108</c:f>
              <c:numCache>
                <c:formatCode>0</c:formatCode>
                <c:ptCount val="6"/>
                <c:pt idx="0">
                  <c:v>46.781094950000039</c:v>
                </c:pt>
                <c:pt idx="1">
                  <c:v>70.711134950000002</c:v>
                </c:pt>
                <c:pt idx="2">
                  <c:v>85.925644949999977</c:v>
                </c:pt>
                <c:pt idx="3">
                  <c:v>54.424274150000009</c:v>
                </c:pt>
                <c:pt idx="4">
                  <c:v>76.705618899999962</c:v>
                </c:pt>
                <c:pt idx="5">
                  <c:v>172.86478539999999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0D-4A25-8C68-D123E889C8B9}"/>
            </c:ext>
          </c:extLst>
        </c:ser>
        <c:ser>
          <c:idx val="2"/>
          <c:order val="2"/>
          <c:tx>
            <c:strRef>
              <c:f>Sheet1!$F$109</c:f>
              <c:strCache>
                <c:ptCount val="1"/>
                <c:pt idx="0">
                  <c:v>HA 24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Sheet1!$G$87:$L$88</c:f>
              <c:multiLvlStrCache>
                <c:ptCount val="6"/>
                <c:lvl>
                  <c:pt idx="0">
                    <c:v>SUNY</c:v>
                  </c:pt>
                  <c:pt idx="1">
                    <c:v>Smt. Persist.</c:v>
                  </c:pt>
                  <c:pt idx="2">
                    <c:v>GFS</c:v>
                  </c:pt>
                  <c:pt idx="3">
                    <c:v>NDFD</c:v>
                  </c:pt>
                  <c:pt idx="4">
                    <c:v>ECMWF</c:v>
                  </c:pt>
                  <c:pt idx="5">
                    <c:v>HRRR</c:v>
                  </c:pt>
                </c:lvl>
                <c:lvl>
                  <c:pt idx="0">
                    <c:v>SURFRAD current</c:v>
                  </c:pt>
                </c:lvl>
              </c:multiLvlStrCache>
            </c:multiLvlStrRef>
          </c:cat>
          <c:val>
            <c:numRef>
              <c:f>Sheet1!$G$109:$L$109</c:f>
              <c:numCache>
                <c:formatCode>0</c:formatCode>
                <c:ptCount val="6"/>
                <c:pt idx="0">
                  <c:v>52.179871700000035</c:v>
                </c:pt>
                <c:pt idx="1">
                  <c:v>177.42026920000004</c:v>
                </c:pt>
                <c:pt idx="2">
                  <c:v>114.63770894999998</c:v>
                </c:pt>
                <c:pt idx="3">
                  <c:v>95.920690699999966</c:v>
                </c:pt>
                <c:pt idx="4">
                  <c:v>61.898126550000022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0D-4A25-8C68-D123E889C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3"/>
        <c:overlap val="26"/>
        <c:axId val="1410167359"/>
        <c:axId val="1410171103"/>
      </c:barChart>
      <c:catAx>
        <c:axId val="14101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71103"/>
        <c:crosses val="autoZero"/>
        <c:auto val="1"/>
        <c:lblAlgn val="ctr"/>
        <c:lblOffset val="100"/>
        <c:noMultiLvlLbl val="0"/>
      </c:catAx>
      <c:valAx>
        <c:axId val="1410171103"/>
        <c:scaling>
          <c:orientation val="minMax"/>
          <c:max val="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>
                    <a:solidFill>
                      <a:srgbClr val="FFFF00"/>
                    </a:solidFill>
                  </a:defRPr>
                </a:pPr>
                <a:r>
                  <a:rPr lang="en-US" b="0" dirty="0">
                    <a:solidFill>
                      <a:srgbClr val="FFFF00"/>
                    </a:solidFill>
                  </a:rPr>
                  <a:t>PERFECT</a:t>
                </a:r>
                <a:r>
                  <a:rPr lang="en-US" b="0" baseline="0" dirty="0">
                    <a:solidFill>
                      <a:srgbClr val="FFFF00"/>
                    </a:solidFill>
                  </a:rPr>
                  <a:t> FORECAST CAPEX ($/kWp)</a:t>
                </a:r>
                <a:endParaRPr lang="en-US" b="0" dirty="0">
                  <a:solidFill>
                    <a:srgbClr val="FFFF00"/>
                  </a:solidFill>
                </a:endParaRPr>
              </a:p>
            </c:rich>
          </c:tx>
          <c:layout/>
          <c:overlay val="0"/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67359"/>
        <c:crosses val="autoZero"/>
        <c:crossBetween val="between"/>
        <c:majorUnit val="50"/>
      </c:valAx>
      <c:spPr>
        <a:solidFill>
          <a:schemeClr val="tx1"/>
        </a:solidFill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44872003499562557"/>
          <c:y val="7.0256999125109368E-2"/>
          <c:w val="0.35428480669874607"/>
          <c:h val="0.10544081579966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89445644596305"/>
          <c:y val="5.0925949830041728E-2"/>
          <c:w val="0.82554049867027013"/>
          <c:h val="0.819992866950276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surfrads!$W$39</c:f>
              <c:strCache>
                <c:ptCount val="1"/>
                <c:pt idx="0">
                  <c:v>HA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surfrads!$X$31:$AB$31</c:f>
              <c:strCache>
                <c:ptCount val="5"/>
                <c:pt idx="0">
                  <c:v>SUNY</c:v>
                </c:pt>
                <c:pt idx="1">
                  <c:v>GFS</c:v>
                </c:pt>
                <c:pt idx="2">
                  <c:v>NDFD</c:v>
                </c:pt>
                <c:pt idx="3">
                  <c:v>ECMWF</c:v>
                </c:pt>
                <c:pt idx="4">
                  <c:v>HRRR</c:v>
                </c:pt>
              </c:strCache>
            </c:strRef>
          </c:cat>
          <c:val>
            <c:numRef>
              <c:f>surfrads!$X$32:$AB$32</c:f>
              <c:numCache>
                <c:formatCode>0%</c:formatCode>
                <c:ptCount val="5"/>
                <c:pt idx="0">
                  <c:v>7.9287873950684595E-2</c:v>
                </c:pt>
                <c:pt idx="1">
                  <c:v>-0.38729365809686556</c:v>
                </c:pt>
                <c:pt idx="2">
                  <c:v>-0.45843114424684028</c:v>
                </c:pt>
                <c:pt idx="3">
                  <c:v>-0.21076452139946289</c:v>
                </c:pt>
                <c:pt idx="4">
                  <c:v>-0.61035887997896654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24-423E-B6BE-E052577BCD45}"/>
            </c:ext>
          </c:extLst>
        </c:ser>
        <c:ser>
          <c:idx val="1"/>
          <c:order val="1"/>
          <c:tx>
            <c:strRef>
              <c:f>surfrads!$W$40</c:f>
              <c:strCache>
                <c:ptCount val="1"/>
                <c:pt idx="0">
                  <c:v>HA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surfrads!$X$31:$AB$31</c:f>
              <c:strCache>
                <c:ptCount val="5"/>
                <c:pt idx="0">
                  <c:v>SUNY</c:v>
                </c:pt>
                <c:pt idx="1">
                  <c:v>GFS</c:v>
                </c:pt>
                <c:pt idx="2">
                  <c:v>NDFD</c:v>
                </c:pt>
                <c:pt idx="3">
                  <c:v>ECMWF</c:v>
                </c:pt>
                <c:pt idx="4">
                  <c:v>HRRR</c:v>
                </c:pt>
              </c:strCache>
            </c:strRef>
          </c:cat>
          <c:val>
            <c:numRef>
              <c:f>surfrads!$X$33:$AB$33</c:f>
              <c:numCache>
                <c:formatCode>0%</c:formatCode>
                <c:ptCount val="5"/>
                <c:pt idx="0">
                  <c:v>0.36172380472229215</c:v>
                </c:pt>
                <c:pt idx="1">
                  <c:v>0.16222376270901617</c:v>
                </c:pt>
                <c:pt idx="2">
                  <c:v>0.11292118309385746</c:v>
                </c:pt>
                <c:pt idx="3">
                  <c:v>0.28656205360894038</c:v>
                </c:pt>
                <c:pt idx="4">
                  <c:v>1.6395681035207055E-2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24-423E-B6BE-E052577BCD45}"/>
            </c:ext>
          </c:extLst>
        </c:ser>
        <c:ser>
          <c:idx val="2"/>
          <c:order val="2"/>
          <c:tx>
            <c:strRef>
              <c:f>surfrads!$O$41</c:f>
              <c:strCache>
                <c:ptCount val="1"/>
                <c:pt idx="0">
                  <c:v>HA 24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surfrads!$X$31:$AB$31</c:f>
              <c:strCache>
                <c:ptCount val="5"/>
                <c:pt idx="0">
                  <c:v>SUNY</c:v>
                </c:pt>
                <c:pt idx="1">
                  <c:v>GFS</c:v>
                </c:pt>
                <c:pt idx="2">
                  <c:v>NDFD</c:v>
                </c:pt>
                <c:pt idx="3">
                  <c:v>ECMWF</c:v>
                </c:pt>
                <c:pt idx="4">
                  <c:v>HRRR</c:v>
                </c:pt>
              </c:strCache>
            </c:strRef>
          </c:cat>
          <c:val>
            <c:numRef>
              <c:f>surfrads!$X$34:$AB$34</c:f>
              <c:numCache>
                <c:formatCode>0%</c:formatCode>
                <c:ptCount val="5"/>
                <c:pt idx="0">
                  <c:v>0.4133374466553551</c:v>
                </c:pt>
                <c:pt idx="1">
                  <c:v>0.2795859255831491</c:v>
                </c:pt>
                <c:pt idx="2">
                  <c:v>0.24260887449226187</c:v>
                </c:pt>
                <c:pt idx="3">
                  <c:v>0.37543489810958564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24-423E-B6BE-E052577BC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3"/>
        <c:overlap val="26"/>
        <c:axId val="1410167359"/>
        <c:axId val="1410171103"/>
      </c:barChart>
      <c:catAx>
        <c:axId val="14101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71103"/>
        <c:crosses val="autoZero"/>
        <c:auto val="1"/>
        <c:lblAlgn val="ctr"/>
        <c:lblOffset val="100"/>
        <c:noMultiLvlLbl val="0"/>
      </c:catAx>
      <c:valAx>
        <c:axId val="1410171103"/>
        <c:scaling>
          <c:orientation val="minMax"/>
          <c:max val="0.9"/>
          <c:min val="-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100" b="0"/>
                </a:pPr>
                <a:r>
                  <a:rPr lang="en-US" sz="1100" b="0" dirty="0"/>
                  <a:t>Forecast</a:t>
                </a:r>
                <a:r>
                  <a:rPr lang="en-US" sz="1100" b="0" baseline="0" dirty="0"/>
                  <a:t> Skill</a:t>
                </a:r>
                <a:endParaRPr lang="en-US" sz="1100" b="0" dirty="0"/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67359"/>
        <c:crosses val="autoZero"/>
        <c:crossBetween val="between"/>
        <c:majorUnit val="0.2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59978354233189024"/>
          <c:y val="7.9273720509205822E-2"/>
          <c:w val="0.35428480669874607"/>
          <c:h val="0.10544081579966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57357721134696"/>
          <c:y val="5.0925949830041728E-2"/>
          <c:w val="0.85586130461345766"/>
          <c:h val="0.813966170895304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surfrads!$O$32</c:f>
              <c:strCache>
                <c:ptCount val="1"/>
                <c:pt idx="0">
                  <c:v>HA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surfrads!$P$31:$U$31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surfrads!$P$32:$U$32</c:f>
              <c:numCache>
                <c:formatCode>0</c:formatCode>
                <c:ptCount val="6"/>
                <c:pt idx="0">
                  <c:v>48.76</c:v>
                </c:pt>
                <c:pt idx="1">
                  <c:v>48.508571428571429</c:v>
                </c:pt>
                <c:pt idx="2">
                  <c:v>67.784285714285716</c:v>
                </c:pt>
                <c:pt idx="3">
                  <c:v>76.282857142857139</c:v>
                </c:pt>
                <c:pt idx="4">
                  <c:v>63.191428571428581</c:v>
                </c:pt>
                <c:pt idx="5">
                  <c:v>80.149999999999991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48-4995-926C-E59B3D5DF6DA}"/>
            </c:ext>
          </c:extLst>
        </c:ser>
        <c:ser>
          <c:idx val="1"/>
          <c:order val="1"/>
          <c:tx>
            <c:strRef>
              <c:f>surfrads!$O$33</c:f>
              <c:strCache>
                <c:ptCount val="1"/>
                <c:pt idx="0">
                  <c:v>HA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surfrads!$P$31:$U$31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surfrads!$P$33:$U$33</c:f>
              <c:numCache>
                <c:formatCode>0</c:formatCode>
                <c:ptCount val="6"/>
                <c:pt idx="0">
                  <c:v>56.881428571428565</c:v>
                </c:pt>
                <c:pt idx="1">
                  <c:v>90.734285714285733</c:v>
                </c:pt>
                <c:pt idx="2">
                  <c:v>69.331428571428575</c:v>
                </c:pt>
                <c:pt idx="3">
                  <c:v>78.404285714285706</c:v>
                </c:pt>
                <c:pt idx="4">
                  <c:v>63.645714285714284</c:v>
                </c:pt>
                <c:pt idx="5">
                  <c:v>82.555714285714302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48-4995-926C-E59B3D5DF6DA}"/>
            </c:ext>
          </c:extLst>
        </c:ser>
        <c:ser>
          <c:idx val="2"/>
          <c:order val="2"/>
          <c:tx>
            <c:strRef>
              <c:f>surfrads!$O$34</c:f>
              <c:strCache>
                <c:ptCount val="1"/>
                <c:pt idx="0">
                  <c:v>HA 24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surfrads!$P$31:$U$31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surfrads!$P$34:$U$34</c:f>
              <c:numCache>
                <c:formatCode>0</c:formatCode>
                <c:ptCount val="6"/>
                <c:pt idx="0">
                  <c:v>64.451428571428565</c:v>
                </c:pt>
                <c:pt idx="1">
                  <c:v>120.14428571428572</c:v>
                </c:pt>
                <c:pt idx="2">
                  <c:v>73.402857142857144</c:v>
                </c:pt>
                <c:pt idx="3">
                  <c:v>82.271428571428572</c:v>
                </c:pt>
                <c:pt idx="4">
                  <c:v>67.737142857142871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48-4995-926C-E59B3D5DF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3"/>
        <c:overlap val="26"/>
        <c:axId val="1410167359"/>
        <c:axId val="1410171103"/>
      </c:barChart>
      <c:catAx>
        <c:axId val="14101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71103"/>
        <c:crosses val="autoZero"/>
        <c:auto val="1"/>
        <c:lblAlgn val="ctr"/>
        <c:lblOffset val="100"/>
        <c:noMultiLvlLbl val="0"/>
      </c:catAx>
      <c:valAx>
        <c:axId val="1410171103"/>
        <c:scaling>
          <c:orientation val="minMax"/>
          <c:max val="14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>
                    <a:solidFill>
                      <a:srgbClr val="FFFF00"/>
                    </a:solidFill>
                  </a:defRPr>
                </a:pPr>
                <a:r>
                  <a:rPr lang="en-US" b="0" dirty="0">
                    <a:solidFill>
                      <a:srgbClr val="FFFF00"/>
                    </a:solidFill>
                  </a:rPr>
                  <a:t>MAE (W/sq.m)</a:t>
                </a:r>
              </a:p>
            </c:rich>
          </c:tx>
          <c:layout>
            <c:manualLayout>
              <c:xMode val="edge"/>
              <c:yMode val="edge"/>
              <c:x val="0"/>
              <c:y val="0.30418835661298904"/>
            </c:manualLayout>
          </c:layout>
          <c:overlay val="0"/>
        </c:title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67359"/>
        <c:crosses val="autoZero"/>
        <c:crossBetween val="between"/>
        <c:majorUnit val="20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52372003499562558"/>
          <c:y val="0.11655329542140568"/>
          <c:w val="0.35428480669874607"/>
          <c:h val="0.10544081579966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9628171478565"/>
          <c:y val="5.0925949830041728E-2"/>
          <c:w val="0.86143853893263356"/>
          <c:h val="0.813966170895304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california!$O$59</c:f>
              <c:strCache>
                <c:ptCount val="1"/>
                <c:pt idx="0">
                  <c:v>HA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california!$P$58:$U$58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california!$P$59:$U$59</c:f>
              <c:numCache>
                <c:formatCode>0</c:formatCode>
                <c:ptCount val="6"/>
                <c:pt idx="0">
                  <c:v>12.36</c:v>
                </c:pt>
                <c:pt idx="1">
                  <c:v>16.829999999999998</c:v>
                </c:pt>
                <c:pt idx="2">
                  <c:v>24.91</c:v>
                </c:pt>
                <c:pt idx="3">
                  <c:v>30.2</c:v>
                </c:pt>
                <c:pt idx="4">
                  <c:v>19.489999999999998</c:v>
                </c:pt>
                <c:pt idx="5">
                  <c:v>29.81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3C-481B-AB5F-4CBA16057592}"/>
            </c:ext>
          </c:extLst>
        </c:ser>
        <c:ser>
          <c:idx val="1"/>
          <c:order val="1"/>
          <c:tx>
            <c:strRef>
              <c:f>california!$O$60</c:f>
              <c:strCache>
                <c:ptCount val="1"/>
                <c:pt idx="0">
                  <c:v>HA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california!$P$58:$U$58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california!$P$60:$U$60</c:f>
              <c:numCache>
                <c:formatCode>0</c:formatCode>
                <c:ptCount val="6"/>
                <c:pt idx="0">
                  <c:v>16.18</c:v>
                </c:pt>
                <c:pt idx="1">
                  <c:v>36.880000000000003</c:v>
                </c:pt>
                <c:pt idx="2">
                  <c:v>25.89</c:v>
                </c:pt>
                <c:pt idx="3">
                  <c:v>30.88</c:v>
                </c:pt>
                <c:pt idx="4">
                  <c:v>19.84</c:v>
                </c:pt>
                <c:pt idx="5">
                  <c:v>35.299999999999997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3C-481B-AB5F-4CBA16057592}"/>
            </c:ext>
          </c:extLst>
        </c:ser>
        <c:ser>
          <c:idx val="2"/>
          <c:order val="2"/>
          <c:tx>
            <c:strRef>
              <c:f>california!$O$61</c:f>
              <c:strCache>
                <c:ptCount val="1"/>
                <c:pt idx="0">
                  <c:v>HA 24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california!$P$58:$U$58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california!$P$61:$U$61</c:f>
              <c:numCache>
                <c:formatCode>0</c:formatCode>
                <c:ptCount val="6"/>
                <c:pt idx="0">
                  <c:v>18.71</c:v>
                </c:pt>
                <c:pt idx="1">
                  <c:v>60.16</c:v>
                </c:pt>
                <c:pt idx="2">
                  <c:v>26.96</c:v>
                </c:pt>
                <c:pt idx="3">
                  <c:v>32.450000000000003</c:v>
                </c:pt>
                <c:pt idx="4">
                  <c:v>19.91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3C-481B-AB5F-4CBA16057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3"/>
        <c:overlap val="26"/>
        <c:axId val="1410167359"/>
        <c:axId val="1410171103"/>
      </c:barChart>
      <c:catAx>
        <c:axId val="14101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71103"/>
        <c:crosses val="autoZero"/>
        <c:auto val="1"/>
        <c:lblAlgn val="ctr"/>
        <c:lblOffset val="100"/>
        <c:noMultiLvlLbl val="0"/>
      </c:catAx>
      <c:valAx>
        <c:axId val="1410171103"/>
        <c:scaling>
          <c:orientation val="minMax"/>
          <c:max val="7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>
                    <a:solidFill>
                      <a:srgbClr val="FFFF00"/>
                    </a:solidFill>
                  </a:defRPr>
                </a:pPr>
                <a:r>
                  <a:rPr lang="en-US" b="0" dirty="0">
                    <a:solidFill>
                      <a:srgbClr val="FFFF00"/>
                    </a:solidFill>
                  </a:rPr>
                  <a:t>MAE (W/sq.m)</a:t>
                </a:r>
              </a:p>
            </c:rich>
          </c:tx>
          <c:layout/>
          <c:overlay val="0"/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67359"/>
        <c:crosses val="autoZero"/>
        <c:crossBetween val="between"/>
        <c:majorUnit val="20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52372003499562558"/>
          <c:y val="0.11655329542140568"/>
          <c:w val="0.35428480669874607"/>
          <c:h val="0.10544081579966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57357721134696"/>
          <c:y val="5.0925949830041728E-2"/>
          <c:w val="0.85586130461345766"/>
          <c:h val="0.813966170895304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surfrads!$O$32</c:f>
              <c:strCache>
                <c:ptCount val="1"/>
                <c:pt idx="0">
                  <c:v>HA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surfrads!$P$31:$U$31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surfrads!$P$32:$U$32</c:f>
              <c:numCache>
                <c:formatCode>0</c:formatCode>
                <c:ptCount val="6"/>
                <c:pt idx="0">
                  <c:v>48.76</c:v>
                </c:pt>
                <c:pt idx="1">
                  <c:v>48.508571428571429</c:v>
                </c:pt>
                <c:pt idx="2">
                  <c:v>67.784285714285716</c:v>
                </c:pt>
                <c:pt idx="3">
                  <c:v>76.282857142857139</c:v>
                </c:pt>
                <c:pt idx="4">
                  <c:v>63.191428571428581</c:v>
                </c:pt>
                <c:pt idx="5">
                  <c:v>80.149999999999991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C2-4B0D-A101-224FC1F2E020}"/>
            </c:ext>
          </c:extLst>
        </c:ser>
        <c:ser>
          <c:idx val="1"/>
          <c:order val="1"/>
          <c:tx>
            <c:strRef>
              <c:f>surfrads!$O$33</c:f>
              <c:strCache>
                <c:ptCount val="1"/>
                <c:pt idx="0">
                  <c:v>HA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surfrads!$P$31:$U$31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surfrads!$P$33:$U$33</c:f>
              <c:numCache>
                <c:formatCode>0</c:formatCode>
                <c:ptCount val="6"/>
                <c:pt idx="0">
                  <c:v>56.881428571428565</c:v>
                </c:pt>
                <c:pt idx="1">
                  <c:v>90.734285714285733</c:v>
                </c:pt>
                <c:pt idx="2">
                  <c:v>69.331428571428575</c:v>
                </c:pt>
                <c:pt idx="3">
                  <c:v>78.404285714285706</c:v>
                </c:pt>
                <c:pt idx="4">
                  <c:v>63.645714285714284</c:v>
                </c:pt>
                <c:pt idx="5">
                  <c:v>82.555714285714302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C2-4B0D-A101-224FC1F2E020}"/>
            </c:ext>
          </c:extLst>
        </c:ser>
        <c:ser>
          <c:idx val="2"/>
          <c:order val="2"/>
          <c:tx>
            <c:strRef>
              <c:f>surfrads!$O$34</c:f>
              <c:strCache>
                <c:ptCount val="1"/>
                <c:pt idx="0">
                  <c:v>HA 24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surfrads!$P$31:$U$31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surfrads!$P$34:$U$34</c:f>
              <c:numCache>
                <c:formatCode>0</c:formatCode>
                <c:ptCount val="6"/>
                <c:pt idx="0">
                  <c:v>64.451428571428565</c:v>
                </c:pt>
                <c:pt idx="1">
                  <c:v>120.14428571428572</c:v>
                </c:pt>
                <c:pt idx="2">
                  <c:v>73.402857142857144</c:v>
                </c:pt>
                <c:pt idx="3">
                  <c:v>82.271428571428572</c:v>
                </c:pt>
                <c:pt idx="4">
                  <c:v>67.737142857142871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C2-4B0D-A101-224FC1F2E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3"/>
        <c:overlap val="26"/>
        <c:axId val="1410167359"/>
        <c:axId val="1410171103"/>
      </c:barChart>
      <c:catAx>
        <c:axId val="14101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71103"/>
        <c:crosses val="autoZero"/>
        <c:auto val="1"/>
        <c:lblAlgn val="ctr"/>
        <c:lblOffset val="100"/>
        <c:noMultiLvlLbl val="0"/>
      </c:catAx>
      <c:valAx>
        <c:axId val="1410171103"/>
        <c:scaling>
          <c:orientation val="minMax"/>
          <c:max val="14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>
                    <a:solidFill>
                      <a:srgbClr val="FFFF00"/>
                    </a:solidFill>
                  </a:defRPr>
                </a:pPr>
                <a:r>
                  <a:rPr lang="en-US" b="0" dirty="0">
                    <a:solidFill>
                      <a:srgbClr val="FFFF00"/>
                    </a:solidFill>
                  </a:rPr>
                  <a:t>MAE (W/sq.m)</a:t>
                </a:r>
              </a:p>
            </c:rich>
          </c:tx>
          <c:layout>
            <c:manualLayout>
              <c:xMode val="edge"/>
              <c:yMode val="edge"/>
              <c:x val="0"/>
              <c:y val="0.30418835661298904"/>
            </c:manualLayout>
          </c:layout>
          <c:overlay val="0"/>
        </c:title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67359"/>
        <c:crosses val="autoZero"/>
        <c:crossBetween val="between"/>
        <c:majorUnit val="20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52372003499562558"/>
          <c:y val="0.11655329542140568"/>
          <c:w val="0.35428480669874607"/>
          <c:h val="0.10544081579966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9628171478565"/>
          <c:y val="5.0925949830041728E-2"/>
          <c:w val="0.86143853893263356"/>
          <c:h val="0.813966170895304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california!$O$59</c:f>
              <c:strCache>
                <c:ptCount val="1"/>
                <c:pt idx="0">
                  <c:v>HA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california!$P$58:$U$58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california!$P$59:$U$59</c:f>
              <c:numCache>
                <c:formatCode>0</c:formatCode>
                <c:ptCount val="6"/>
                <c:pt idx="0">
                  <c:v>12.36</c:v>
                </c:pt>
                <c:pt idx="1">
                  <c:v>16.829999999999998</c:v>
                </c:pt>
                <c:pt idx="2">
                  <c:v>24.91</c:v>
                </c:pt>
                <c:pt idx="3">
                  <c:v>30.2</c:v>
                </c:pt>
                <c:pt idx="4">
                  <c:v>19.489999999999998</c:v>
                </c:pt>
                <c:pt idx="5">
                  <c:v>29.81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81-4C32-B47A-F73803AB11B2}"/>
            </c:ext>
          </c:extLst>
        </c:ser>
        <c:ser>
          <c:idx val="1"/>
          <c:order val="1"/>
          <c:tx>
            <c:strRef>
              <c:f>california!$O$60</c:f>
              <c:strCache>
                <c:ptCount val="1"/>
                <c:pt idx="0">
                  <c:v>HA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california!$P$58:$U$58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california!$P$60:$U$60</c:f>
              <c:numCache>
                <c:formatCode>0</c:formatCode>
                <c:ptCount val="6"/>
                <c:pt idx="0">
                  <c:v>16.18</c:v>
                </c:pt>
                <c:pt idx="1">
                  <c:v>36.880000000000003</c:v>
                </c:pt>
                <c:pt idx="2">
                  <c:v>25.89</c:v>
                </c:pt>
                <c:pt idx="3">
                  <c:v>30.88</c:v>
                </c:pt>
                <c:pt idx="4">
                  <c:v>19.84</c:v>
                </c:pt>
                <c:pt idx="5">
                  <c:v>35.299999999999997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81-4C32-B47A-F73803AB11B2}"/>
            </c:ext>
          </c:extLst>
        </c:ser>
        <c:ser>
          <c:idx val="2"/>
          <c:order val="2"/>
          <c:tx>
            <c:strRef>
              <c:f>california!$O$61</c:f>
              <c:strCache>
                <c:ptCount val="1"/>
                <c:pt idx="0">
                  <c:v>HA 24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california!$P$58:$U$58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california!$P$61:$U$61</c:f>
              <c:numCache>
                <c:formatCode>0</c:formatCode>
                <c:ptCount val="6"/>
                <c:pt idx="0">
                  <c:v>18.71</c:v>
                </c:pt>
                <c:pt idx="1">
                  <c:v>60.16</c:v>
                </c:pt>
                <c:pt idx="2">
                  <c:v>26.96</c:v>
                </c:pt>
                <c:pt idx="3">
                  <c:v>32.450000000000003</c:v>
                </c:pt>
                <c:pt idx="4">
                  <c:v>19.91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81-4C32-B47A-F73803AB1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3"/>
        <c:overlap val="26"/>
        <c:axId val="1410167359"/>
        <c:axId val="1410171103"/>
      </c:barChart>
      <c:catAx>
        <c:axId val="14101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71103"/>
        <c:crosses val="autoZero"/>
        <c:auto val="1"/>
        <c:lblAlgn val="ctr"/>
        <c:lblOffset val="100"/>
        <c:noMultiLvlLbl val="0"/>
      </c:catAx>
      <c:valAx>
        <c:axId val="1410171103"/>
        <c:scaling>
          <c:orientation val="minMax"/>
          <c:max val="7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>
                    <a:solidFill>
                      <a:srgbClr val="FFFF00"/>
                    </a:solidFill>
                  </a:defRPr>
                </a:pPr>
                <a:r>
                  <a:rPr lang="en-US" b="0" dirty="0">
                    <a:solidFill>
                      <a:srgbClr val="FFFF00"/>
                    </a:solidFill>
                  </a:rPr>
                  <a:t>MAE (W/sq.m)</a:t>
                </a:r>
              </a:p>
            </c:rich>
          </c:tx>
          <c:layout/>
          <c:overlay val="0"/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67359"/>
        <c:crosses val="autoZero"/>
        <c:crossBetween val="between"/>
        <c:majorUnit val="20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52372003499562558"/>
          <c:y val="0.11655329542140568"/>
          <c:w val="0.35428480669874607"/>
          <c:h val="0.10544081579966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10739282589674"/>
          <c:y val="5.0925949830041728E-2"/>
          <c:w val="0.82532742782152235"/>
          <c:h val="0.813966170895304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Sheet1!$F$89</c:f>
              <c:strCache>
                <c:ptCount val="1"/>
                <c:pt idx="0">
                  <c:v>HA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Sheet1!$G$87:$L$88</c:f>
              <c:multiLvlStrCache>
                <c:ptCount val="6"/>
                <c:lvl>
                  <c:pt idx="0">
                    <c:v>SUNY</c:v>
                  </c:pt>
                  <c:pt idx="1">
                    <c:v>Smt. Persist.</c:v>
                  </c:pt>
                  <c:pt idx="2">
                    <c:v>GFS</c:v>
                  </c:pt>
                  <c:pt idx="3">
                    <c:v>NDFD</c:v>
                  </c:pt>
                  <c:pt idx="4">
                    <c:v>ECMWF</c:v>
                  </c:pt>
                  <c:pt idx="5">
                    <c:v>HRRR</c:v>
                  </c:pt>
                </c:lvl>
                <c:lvl>
                  <c:pt idx="0">
                    <c:v>SURFRAD current</c:v>
                  </c:pt>
                </c:lvl>
              </c:multiLvlStrCache>
            </c:multiLvlStrRef>
          </c:cat>
          <c:val>
            <c:numRef>
              <c:f>Sheet1!$G$89:$L$89</c:f>
              <c:numCache>
                <c:formatCode>0</c:formatCode>
                <c:ptCount val="6"/>
                <c:pt idx="0">
                  <c:v>406.41232209999998</c:v>
                </c:pt>
                <c:pt idx="1">
                  <c:v>171.24970069999998</c:v>
                </c:pt>
                <c:pt idx="2">
                  <c:v>1056.5076617</c:v>
                </c:pt>
                <c:pt idx="3">
                  <c:v>1169.551119</c:v>
                </c:pt>
                <c:pt idx="4">
                  <c:v>986.5927051000001</c:v>
                </c:pt>
                <c:pt idx="5">
                  <c:v>1763.4992227000002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29-49A8-8758-41AF4C6038D0}"/>
            </c:ext>
          </c:extLst>
        </c:ser>
        <c:ser>
          <c:idx val="1"/>
          <c:order val="1"/>
          <c:tx>
            <c:strRef>
              <c:f>Sheet1!$F$90</c:f>
              <c:strCache>
                <c:ptCount val="1"/>
                <c:pt idx="0">
                  <c:v>HA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Sheet1!$G$87:$L$88</c:f>
              <c:multiLvlStrCache>
                <c:ptCount val="6"/>
                <c:lvl>
                  <c:pt idx="0">
                    <c:v>SUNY</c:v>
                  </c:pt>
                  <c:pt idx="1">
                    <c:v>Smt. Persist.</c:v>
                  </c:pt>
                  <c:pt idx="2">
                    <c:v>GFS</c:v>
                  </c:pt>
                  <c:pt idx="3">
                    <c:v>NDFD</c:v>
                  </c:pt>
                  <c:pt idx="4">
                    <c:v>ECMWF</c:v>
                  </c:pt>
                  <c:pt idx="5">
                    <c:v>HRRR</c:v>
                  </c:pt>
                </c:lvl>
                <c:lvl>
                  <c:pt idx="0">
                    <c:v>SURFRAD current</c:v>
                  </c:pt>
                </c:lvl>
              </c:multiLvlStrCache>
            </c:multiLvlStrRef>
          </c:cat>
          <c:val>
            <c:numRef>
              <c:f>Sheet1!$G$90:$L$90</c:f>
              <c:numCache>
                <c:formatCode>0</c:formatCode>
                <c:ptCount val="6"/>
                <c:pt idx="0">
                  <c:v>574.27073110000003</c:v>
                </c:pt>
                <c:pt idx="1">
                  <c:v>461.78456820000008</c:v>
                </c:pt>
                <c:pt idx="2">
                  <c:v>1098.2493604000001</c:v>
                </c:pt>
                <c:pt idx="3">
                  <c:v>838.32439120000004</c:v>
                </c:pt>
                <c:pt idx="4">
                  <c:v>791.42845340000008</c:v>
                </c:pt>
                <c:pt idx="5">
                  <c:v>1620.9761551000001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29-49A8-8758-41AF4C6038D0}"/>
            </c:ext>
          </c:extLst>
        </c:ser>
        <c:ser>
          <c:idx val="2"/>
          <c:order val="2"/>
          <c:tx>
            <c:strRef>
              <c:f>Sheet1!$F$91</c:f>
              <c:strCache>
                <c:ptCount val="1"/>
                <c:pt idx="0">
                  <c:v>HA 24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Sheet1!$G$87:$L$88</c:f>
              <c:multiLvlStrCache>
                <c:ptCount val="6"/>
                <c:lvl>
                  <c:pt idx="0">
                    <c:v>SUNY</c:v>
                  </c:pt>
                  <c:pt idx="1">
                    <c:v>Smt. Persist.</c:v>
                  </c:pt>
                  <c:pt idx="2">
                    <c:v>GFS</c:v>
                  </c:pt>
                  <c:pt idx="3">
                    <c:v>NDFD</c:v>
                  </c:pt>
                  <c:pt idx="4">
                    <c:v>ECMWF</c:v>
                  </c:pt>
                  <c:pt idx="5">
                    <c:v>HRRR</c:v>
                  </c:pt>
                </c:lvl>
                <c:lvl>
                  <c:pt idx="0">
                    <c:v>SURFRAD current</c:v>
                  </c:pt>
                </c:lvl>
              </c:multiLvlStrCache>
            </c:multiLvlStrRef>
          </c:cat>
          <c:val>
            <c:numRef>
              <c:f>Sheet1!$G$91:$L$91</c:f>
              <c:numCache>
                <c:formatCode>0</c:formatCode>
                <c:ptCount val="6"/>
                <c:pt idx="0">
                  <c:v>773.3690155999999</c:v>
                </c:pt>
                <c:pt idx="1">
                  <c:v>1426.6889126999999</c:v>
                </c:pt>
                <c:pt idx="2">
                  <c:v>1200.1068697999999</c:v>
                </c:pt>
                <c:pt idx="3">
                  <c:v>1075.9819395</c:v>
                </c:pt>
                <c:pt idx="4">
                  <c:v>893.90681389999986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29-49A8-8758-41AF4C603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3"/>
        <c:overlap val="26"/>
        <c:axId val="1410167359"/>
        <c:axId val="1410171103"/>
      </c:barChart>
      <c:catAx>
        <c:axId val="14101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71103"/>
        <c:crosses val="autoZero"/>
        <c:auto val="1"/>
        <c:lblAlgn val="ctr"/>
        <c:lblOffset val="100"/>
        <c:noMultiLvlLbl val="0"/>
      </c:catAx>
      <c:valAx>
        <c:axId val="1410171103"/>
        <c:scaling>
          <c:orientation val="minMax"/>
          <c:max val="1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>
                    <a:solidFill>
                      <a:srgbClr val="FFFF00"/>
                    </a:solidFill>
                  </a:defRPr>
                </a:pPr>
                <a:r>
                  <a:rPr lang="en-US" b="0" dirty="0">
                    <a:solidFill>
                      <a:srgbClr val="FFFF00"/>
                    </a:solidFill>
                  </a:rPr>
                  <a:t>PERFECT</a:t>
                </a:r>
                <a:r>
                  <a:rPr lang="en-US" b="0" baseline="0" dirty="0">
                    <a:solidFill>
                      <a:srgbClr val="FFFF00"/>
                    </a:solidFill>
                  </a:rPr>
                  <a:t> FORECAST CAPEX ($/kWp)</a:t>
                </a:r>
              </a:p>
              <a:p>
                <a:pPr>
                  <a:defRPr b="0">
                    <a:solidFill>
                      <a:srgbClr val="FFFF00"/>
                    </a:solidFill>
                  </a:defRPr>
                </a:pPr>
                <a:endParaRPr lang="en-US" b="0" dirty="0">
                  <a:solidFill>
                    <a:srgbClr val="FFFF00"/>
                  </a:solidFill>
                </a:endParaRPr>
              </a:p>
            </c:rich>
          </c:tx>
          <c:layout/>
          <c:overlay val="0"/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67359"/>
        <c:crosses val="autoZero"/>
        <c:crossBetween val="between"/>
        <c:majorUnit val="250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44872003499562557"/>
          <c:y val="7.0256999125109368E-2"/>
          <c:w val="0.35428480669874607"/>
          <c:h val="0.10544081579966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10739282589674"/>
          <c:y val="5.0925949830041728E-2"/>
          <c:w val="0.82258848890981251"/>
          <c:h val="0.813966170895304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Sheet1!$F$95</c:f>
              <c:strCache>
                <c:ptCount val="1"/>
                <c:pt idx="0">
                  <c:v>HA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Sheet1!$G$87:$L$88</c:f>
              <c:multiLvlStrCache>
                <c:ptCount val="6"/>
                <c:lvl>
                  <c:pt idx="0">
                    <c:v>SUNY</c:v>
                  </c:pt>
                  <c:pt idx="1">
                    <c:v>Smt. Persist.</c:v>
                  </c:pt>
                  <c:pt idx="2">
                    <c:v>GFS</c:v>
                  </c:pt>
                  <c:pt idx="3">
                    <c:v>NDFD</c:v>
                  </c:pt>
                  <c:pt idx="4">
                    <c:v>ECMWF</c:v>
                  </c:pt>
                  <c:pt idx="5">
                    <c:v>HRRR</c:v>
                  </c:pt>
                </c:lvl>
                <c:lvl>
                  <c:pt idx="0">
                    <c:v>SURFRAD current</c:v>
                  </c:pt>
                </c:lvl>
              </c:multiLvlStrCache>
            </c:multiLvlStrRef>
          </c:cat>
          <c:val>
            <c:numRef>
              <c:f>Sheet1!$G$95:$L$95</c:f>
              <c:numCache>
                <c:formatCode>0</c:formatCode>
                <c:ptCount val="6"/>
                <c:pt idx="0">
                  <c:v>118.37964479999987</c:v>
                </c:pt>
                <c:pt idx="1">
                  <c:v>88.959195200000067</c:v>
                </c:pt>
                <c:pt idx="2">
                  <c:v>284.69368420000006</c:v>
                </c:pt>
                <c:pt idx="3">
                  <c:v>169.4015192</c:v>
                </c:pt>
                <c:pt idx="4">
                  <c:v>246.46825200000009</c:v>
                </c:pt>
                <c:pt idx="5">
                  <c:v>595.46745019999992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A-44E2-9691-662D243B0B89}"/>
            </c:ext>
          </c:extLst>
        </c:ser>
        <c:ser>
          <c:idx val="1"/>
          <c:order val="1"/>
          <c:tx>
            <c:strRef>
              <c:f>Sheet1!$F$96</c:f>
              <c:strCache>
                <c:ptCount val="1"/>
                <c:pt idx="0">
                  <c:v>HA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Sheet1!$G$87:$L$88</c:f>
              <c:multiLvlStrCache>
                <c:ptCount val="6"/>
                <c:lvl>
                  <c:pt idx="0">
                    <c:v>SUNY</c:v>
                  </c:pt>
                  <c:pt idx="1">
                    <c:v>Smt. Persist.</c:v>
                  </c:pt>
                  <c:pt idx="2">
                    <c:v>GFS</c:v>
                  </c:pt>
                  <c:pt idx="3">
                    <c:v>NDFD</c:v>
                  </c:pt>
                  <c:pt idx="4">
                    <c:v>ECMWF</c:v>
                  </c:pt>
                  <c:pt idx="5">
                    <c:v>HRRR</c:v>
                  </c:pt>
                </c:lvl>
                <c:lvl>
                  <c:pt idx="0">
                    <c:v>SURFRAD current</c:v>
                  </c:pt>
                </c:lvl>
              </c:multiLvlStrCache>
            </c:multiLvlStrRef>
          </c:cat>
          <c:val>
            <c:numRef>
              <c:f>Sheet1!$G$96:$L$96</c:f>
              <c:numCache>
                <c:formatCode>0</c:formatCode>
                <c:ptCount val="6"/>
                <c:pt idx="0">
                  <c:v>172.18720219999994</c:v>
                </c:pt>
                <c:pt idx="1">
                  <c:v>254.82755640000008</c:v>
                </c:pt>
                <c:pt idx="2">
                  <c:v>316.26950620000002</c:v>
                </c:pt>
                <c:pt idx="3">
                  <c:v>183.59155279999993</c:v>
                </c:pt>
                <c:pt idx="4">
                  <c:v>262.38261039999992</c:v>
                </c:pt>
                <c:pt idx="5">
                  <c:v>628.92841939999994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AA-44E2-9691-662D243B0B89}"/>
            </c:ext>
          </c:extLst>
        </c:ser>
        <c:ser>
          <c:idx val="2"/>
          <c:order val="2"/>
          <c:tx>
            <c:strRef>
              <c:f>Sheet1!$F$97</c:f>
              <c:strCache>
                <c:ptCount val="1"/>
                <c:pt idx="0">
                  <c:v>HA 24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Sheet1!$G$87:$L$88</c:f>
              <c:multiLvlStrCache>
                <c:ptCount val="6"/>
                <c:lvl>
                  <c:pt idx="0">
                    <c:v>SUNY</c:v>
                  </c:pt>
                  <c:pt idx="1">
                    <c:v>Smt. Persist.</c:v>
                  </c:pt>
                  <c:pt idx="2">
                    <c:v>GFS</c:v>
                  </c:pt>
                  <c:pt idx="3">
                    <c:v>NDFD</c:v>
                  </c:pt>
                  <c:pt idx="4">
                    <c:v>ECMWF</c:v>
                  </c:pt>
                  <c:pt idx="5">
                    <c:v>HRRR</c:v>
                  </c:pt>
                </c:lvl>
                <c:lvl>
                  <c:pt idx="0">
                    <c:v>SURFRAD current</c:v>
                  </c:pt>
                </c:lvl>
              </c:multiLvlStrCache>
            </c:multiLvlStrRef>
          </c:cat>
          <c:val>
            <c:numRef>
              <c:f>Sheet1!$G$97:$L$97</c:f>
              <c:numCache>
                <c:formatCode>0</c:formatCode>
                <c:ptCount val="6"/>
                <c:pt idx="0">
                  <c:v>198.9291942000001</c:v>
                </c:pt>
                <c:pt idx="1">
                  <c:v>629.34954959999993</c:v>
                </c:pt>
                <c:pt idx="2">
                  <c:v>440.51684699999993</c:v>
                </c:pt>
                <c:pt idx="3">
                  <c:v>363.49925439999987</c:v>
                </c:pt>
                <c:pt idx="4">
                  <c:v>224.36662620000001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AA-44E2-9691-662D243B0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3"/>
        <c:overlap val="26"/>
        <c:axId val="1410167359"/>
        <c:axId val="1410171103"/>
      </c:barChart>
      <c:catAx>
        <c:axId val="14101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71103"/>
        <c:crosses val="autoZero"/>
        <c:auto val="1"/>
        <c:lblAlgn val="ctr"/>
        <c:lblOffset val="100"/>
        <c:noMultiLvlLbl val="0"/>
      </c:catAx>
      <c:valAx>
        <c:axId val="1410171103"/>
        <c:scaling>
          <c:orientation val="minMax"/>
          <c:max val="7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>
                    <a:solidFill>
                      <a:srgbClr val="FFFF00"/>
                    </a:solidFill>
                  </a:defRPr>
                </a:pPr>
                <a:r>
                  <a:rPr lang="en-US" b="0" dirty="0">
                    <a:solidFill>
                      <a:srgbClr val="FFFF00"/>
                    </a:solidFill>
                  </a:rPr>
                  <a:t>PERFECT</a:t>
                </a:r>
                <a:r>
                  <a:rPr lang="en-US" b="0" baseline="0" dirty="0">
                    <a:solidFill>
                      <a:srgbClr val="FFFF00"/>
                    </a:solidFill>
                  </a:rPr>
                  <a:t> FORECAST CAPEX ($/kWp)</a:t>
                </a:r>
                <a:endParaRPr lang="en-US" b="0" dirty="0">
                  <a:solidFill>
                    <a:srgbClr val="FFFF00"/>
                  </a:solidFill>
                </a:endParaRPr>
              </a:p>
            </c:rich>
          </c:tx>
          <c:layout/>
          <c:overlay val="0"/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67359"/>
        <c:crosses val="autoZero"/>
        <c:crossBetween val="between"/>
        <c:majorUnit val="250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44872003499562557"/>
          <c:y val="7.0256999125109368E-2"/>
          <c:w val="0.35428480669874607"/>
          <c:h val="0.10544081579966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57357721134696"/>
          <c:y val="5.0925949830041728E-2"/>
          <c:w val="0.85586130461345766"/>
          <c:h val="0.813966170895304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surfrads!$O$32</c:f>
              <c:strCache>
                <c:ptCount val="1"/>
                <c:pt idx="0">
                  <c:v>HA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surfrads!$P$31:$U$31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surfrads!$P$32:$U$32</c:f>
              <c:numCache>
                <c:formatCode>0</c:formatCode>
                <c:ptCount val="6"/>
                <c:pt idx="0">
                  <c:v>48.76</c:v>
                </c:pt>
                <c:pt idx="1">
                  <c:v>48.508571428571429</c:v>
                </c:pt>
                <c:pt idx="2">
                  <c:v>67.784285714285716</c:v>
                </c:pt>
                <c:pt idx="3">
                  <c:v>76.282857142857139</c:v>
                </c:pt>
                <c:pt idx="4">
                  <c:v>63.191428571428581</c:v>
                </c:pt>
                <c:pt idx="5">
                  <c:v>80.149999999999991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C2-4B0D-A101-224FC1F2E020}"/>
            </c:ext>
          </c:extLst>
        </c:ser>
        <c:ser>
          <c:idx val="1"/>
          <c:order val="1"/>
          <c:tx>
            <c:strRef>
              <c:f>surfrads!$O$33</c:f>
              <c:strCache>
                <c:ptCount val="1"/>
                <c:pt idx="0">
                  <c:v>HA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surfrads!$P$31:$U$31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surfrads!$P$33:$U$33</c:f>
              <c:numCache>
                <c:formatCode>0</c:formatCode>
                <c:ptCount val="6"/>
                <c:pt idx="0">
                  <c:v>56.881428571428565</c:v>
                </c:pt>
                <c:pt idx="1">
                  <c:v>90.734285714285733</c:v>
                </c:pt>
                <c:pt idx="2">
                  <c:v>69.331428571428575</c:v>
                </c:pt>
                <c:pt idx="3">
                  <c:v>78.404285714285706</c:v>
                </c:pt>
                <c:pt idx="4">
                  <c:v>63.645714285714284</c:v>
                </c:pt>
                <c:pt idx="5">
                  <c:v>82.555714285714302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C2-4B0D-A101-224FC1F2E020}"/>
            </c:ext>
          </c:extLst>
        </c:ser>
        <c:ser>
          <c:idx val="2"/>
          <c:order val="2"/>
          <c:tx>
            <c:strRef>
              <c:f>surfrads!$O$34</c:f>
              <c:strCache>
                <c:ptCount val="1"/>
                <c:pt idx="0">
                  <c:v>HA 24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surfrads!$P$31:$U$31</c:f>
              <c:strCache>
                <c:ptCount val="6"/>
                <c:pt idx="0">
                  <c:v>SUNY</c:v>
                </c:pt>
                <c:pt idx="1">
                  <c:v>Smt. Persist.</c:v>
                </c:pt>
                <c:pt idx="2">
                  <c:v>GFS</c:v>
                </c:pt>
                <c:pt idx="3">
                  <c:v>NDFD</c:v>
                </c:pt>
                <c:pt idx="4">
                  <c:v>ECMWF</c:v>
                </c:pt>
                <c:pt idx="5">
                  <c:v>HRRR</c:v>
                </c:pt>
              </c:strCache>
            </c:strRef>
          </c:cat>
          <c:val>
            <c:numRef>
              <c:f>surfrads!$P$34:$U$34</c:f>
              <c:numCache>
                <c:formatCode>0</c:formatCode>
                <c:ptCount val="6"/>
                <c:pt idx="0">
                  <c:v>64.451428571428565</c:v>
                </c:pt>
                <c:pt idx="1">
                  <c:v>120.14428571428572</c:v>
                </c:pt>
                <c:pt idx="2">
                  <c:v>73.402857142857144</c:v>
                </c:pt>
                <c:pt idx="3">
                  <c:v>82.271428571428572</c:v>
                </c:pt>
                <c:pt idx="4">
                  <c:v>67.737142857142871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C2-4B0D-A101-224FC1F2E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3"/>
        <c:overlap val="26"/>
        <c:axId val="1410167359"/>
        <c:axId val="1410171103"/>
      </c:barChart>
      <c:catAx>
        <c:axId val="14101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71103"/>
        <c:crosses val="autoZero"/>
        <c:auto val="1"/>
        <c:lblAlgn val="ctr"/>
        <c:lblOffset val="100"/>
        <c:noMultiLvlLbl val="0"/>
      </c:catAx>
      <c:valAx>
        <c:axId val="1410171103"/>
        <c:scaling>
          <c:orientation val="minMax"/>
          <c:max val="14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>
                    <a:solidFill>
                      <a:srgbClr val="FFFF00"/>
                    </a:solidFill>
                  </a:defRPr>
                </a:pPr>
                <a:r>
                  <a:rPr lang="en-US" b="0" dirty="0">
                    <a:solidFill>
                      <a:srgbClr val="FFFF00"/>
                    </a:solidFill>
                  </a:rPr>
                  <a:t>MAE (W/sq.m)</a:t>
                </a:r>
              </a:p>
            </c:rich>
          </c:tx>
          <c:layout>
            <c:manualLayout>
              <c:xMode val="edge"/>
              <c:yMode val="edge"/>
              <c:x val="0"/>
              <c:y val="0.30418835661298904"/>
            </c:manualLayout>
          </c:layout>
          <c:overlay val="0"/>
        </c:title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67359"/>
        <c:crosses val="autoZero"/>
        <c:crossBetween val="between"/>
        <c:majorUnit val="20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52372003499562558"/>
          <c:y val="0.11655329542140568"/>
          <c:w val="0.35428480669874607"/>
          <c:h val="0.10544081579966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0.28138</cdr:x>
      <cdr:y>0.10673</cdr:y>
    </cdr:from>
    <cdr:to>
      <cdr:x>0.44219</cdr:x>
      <cdr:y>0.20998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286463" y="292781"/>
          <a:ext cx="735224" cy="28323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 smtClean="0">
              <a:solidFill>
                <a:srgbClr val="FFFF00"/>
              </a:solidFill>
            </a:rPr>
            <a:t>CALIFORNIA FLEET</a:t>
          </a:r>
          <a:endParaRPr lang="en-US" sz="1200" b="1" dirty="0">
            <a:solidFill>
              <a:srgbClr val="FFFF00"/>
            </a:solidFill>
          </a:endParaRP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0.10951</cdr:x>
      <cdr:y>0.0662</cdr:y>
    </cdr:from>
    <cdr:to>
      <cdr:x>0.27032</cdr:x>
      <cdr:y>0.16927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00664" y="181591"/>
          <a:ext cx="735224" cy="282741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rgbClr val="FFFF00"/>
              </a:solidFill>
            </a:rPr>
            <a:t>CALIFORNIA </a:t>
          </a:r>
          <a:r>
            <a:rPr lang="en-US" sz="1200" b="1" dirty="0" smtClean="0">
              <a:solidFill>
                <a:srgbClr val="FFFF00"/>
              </a:solidFill>
            </a:rPr>
            <a:t>FLEET </a:t>
          </a:r>
          <a:endParaRPr lang="en-US" sz="1200" b="1" dirty="0">
            <a:solidFill>
              <a:srgbClr val="FFFF00"/>
            </a:solidFill>
          </a:endParaRP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0.15951</cdr:x>
      <cdr:y>0.07662</cdr:y>
    </cdr:from>
    <cdr:to>
      <cdr:x>0.46585</cdr:x>
      <cdr:y>0.15478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729280" y="210184"/>
          <a:ext cx="1400594" cy="214404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rgbClr val="FFFF00"/>
              </a:solidFill>
            </a:rPr>
            <a:t>CALIFORNIA FLEET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0.16413</cdr:x>
      <cdr:y>0.08483</cdr:y>
    </cdr:from>
    <cdr:to>
      <cdr:x>0.42656</cdr:x>
      <cdr:y>0.17982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762804" y="231201"/>
          <a:ext cx="1219659" cy="25888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rgbClr val="FFFF00"/>
              </a:solidFill>
            </a:rPr>
            <a:t>SURFRAD MEAN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0.12121</cdr:x>
      <cdr:y>0.05931</cdr:y>
    </cdr:from>
    <cdr:to>
      <cdr:x>0.28202</cdr:x>
      <cdr:y>0.16238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52729" y="161631"/>
          <a:ext cx="733309" cy="280901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 smtClean="0">
              <a:solidFill>
                <a:srgbClr val="FFFF00"/>
              </a:solidFill>
            </a:rPr>
            <a:t>SURFRAD MEAN</a:t>
          </a:r>
          <a:r>
            <a:rPr lang="en-US" sz="1200" b="1" dirty="0" smtClean="0"/>
            <a:t> MEAN </a:t>
          </a:r>
          <a:endParaRPr lang="en-US" sz="1200" b="1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0.10951</cdr:x>
      <cdr:y>0.0662</cdr:y>
    </cdr:from>
    <cdr:to>
      <cdr:x>0.27032</cdr:x>
      <cdr:y>0.16927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00664" y="181591"/>
          <a:ext cx="735224" cy="282741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rgbClr val="FFFF00"/>
              </a:solidFill>
            </a:rPr>
            <a:t>CALIFORNIA </a:t>
          </a:r>
          <a:r>
            <a:rPr lang="en-US" sz="1200" b="1" dirty="0" smtClean="0">
              <a:solidFill>
                <a:srgbClr val="FFFF00"/>
              </a:solidFill>
            </a:rPr>
            <a:t>FLEET </a:t>
          </a:r>
          <a:endParaRPr lang="en-US" sz="1200" b="1" dirty="0">
            <a:solidFill>
              <a:srgbClr val="FFFF00"/>
            </a:solidFill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0.12121</cdr:x>
      <cdr:y>0.05931</cdr:y>
    </cdr:from>
    <cdr:to>
      <cdr:x>0.28202</cdr:x>
      <cdr:y>0.16238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52729" y="161631"/>
          <a:ext cx="733309" cy="280901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 smtClean="0">
              <a:solidFill>
                <a:srgbClr val="FFFF00"/>
              </a:solidFill>
            </a:rPr>
            <a:t>SURFRAD MEAN</a:t>
          </a:r>
          <a:r>
            <a:rPr lang="en-US" sz="1200" b="1" dirty="0" smtClean="0"/>
            <a:t> MEAN </a:t>
          </a:r>
          <a:endParaRPr lang="en-US" sz="1200" b="1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0.10951</cdr:x>
      <cdr:y>0.0662</cdr:y>
    </cdr:from>
    <cdr:to>
      <cdr:x>0.27032</cdr:x>
      <cdr:y>0.16927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00664" y="181591"/>
          <a:ext cx="735224" cy="282741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rgbClr val="FFFF00"/>
              </a:solidFill>
            </a:rPr>
            <a:t>CALIFORNIA </a:t>
          </a:r>
          <a:r>
            <a:rPr lang="en-US" sz="1200" b="1" dirty="0" smtClean="0">
              <a:solidFill>
                <a:srgbClr val="FFFF00"/>
              </a:solidFill>
            </a:rPr>
            <a:t>FLEET </a:t>
          </a:r>
          <a:endParaRPr lang="en-US" sz="1200" b="1" dirty="0">
            <a:solidFill>
              <a:srgbClr val="FFFF00"/>
            </a:solidFill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0.15951</cdr:x>
      <cdr:y>0.07662</cdr:y>
    </cdr:from>
    <cdr:to>
      <cdr:x>0.32032</cdr:x>
      <cdr:y>0.17969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29280" y="210175"/>
          <a:ext cx="735223" cy="28274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rgbClr val="FFFF00"/>
              </a:solidFill>
            </a:rPr>
            <a:t>SURFRAD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0.15951</cdr:x>
      <cdr:y>0.07662</cdr:y>
    </cdr:from>
    <cdr:to>
      <cdr:x>0.32032</cdr:x>
      <cdr:y>0.17969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29280" y="210175"/>
          <a:ext cx="735223" cy="28274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/>
            <a:t>SURFRAD</a:t>
          </a:r>
        </a:p>
      </cdr:txBody>
    </cdr:sp>
  </cdr:relSizeAnchor>
  <cdr:relSizeAnchor xmlns:cdr="http://schemas.openxmlformats.org/drawingml/2006/chartDrawing">
    <cdr:from>
      <cdr:x>0.15951</cdr:x>
      <cdr:y>0.07662</cdr:y>
    </cdr:from>
    <cdr:to>
      <cdr:x>0.32032</cdr:x>
      <cdr:y>0.17969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729280" y="210175"/>
          <a:ext cx="735223" cy="282741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 smtClean="0">
              <a:solidFill>
                <a:srgbClr val="FFFF00"/>
              </a:solidFill>
            </a:rPr>
            <a:t>CALIFORNIA FLEET</a:t>
          </a:r>
          <a:endParaRPr lang="en-US" sz="1200" b="1" dirty="0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0.12121</cdr:x>
      <cdr:y>0.05931</cdr:y>
    </cdr:from>
    <cdr:to>
      <cdr:x>0.28202</cdr:x>
      <cdr:y>0.16238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52729" y="161631"/>
          <a:ext cx="733309" cy="280901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 smtClean="0">
              <a:solidFill>
                <a:srgbClr val="FFFF00"/>
              </a:solidFill>
            </a:rPr>
            <a:t>SURFRAD MEAN</a:t>
          </a:r>
          <a:r>
            <a:rPr lang="en-US" sz="1200" b="1" dirty="0" smtClean="0"/>
            <a:t> MEAN </a:t>
          </a:r>
          <a:endParaRPr lang="en-US" sz="12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E3336-93D9-4FA3-921F-3D9D99B16DEA}" type="datetimeFigureOut">
              <a:rPr lang="en-US" smtClean="0"/>
              <a:t>8/5/19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6A098-56D3-4292-B76E-C967A8111D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1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6A098-56D3-4292-B76E-C967A8111D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6A098-56D3-4292-B76E-C967A8111D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4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9B78-C6E3-4442-BBED-D6F7837A96D5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B6E-8095-4C86-A546-7887B00F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6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9B78-C6E3-4442-BBED-D6F7837A96D5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B6E-8095-4C86-A546-7887B00F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9B78-C6E3-4442-BBED-D6F7837A96D5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B6E-8095-4C86-A546-7887B00F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2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35125"/>
            <a:ext cx="9010383" cy="529678"/>
          </a:xfrm>
        </p:spPr>
        <p:txBody>
          <a:bodyPr/>
          <a:lstStyle>
            <a:lvl1pPr>
              <a:defRPr lang="en-US" sz="3200" kern="1200" dirty="0" smtClean="0">
                <a:solidFill>
                  <a:srgbClr val="6D6E7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86811"/>
            <a:ext cx="8614589" cy="1186110"/>
          </a:xfrm>
        </p:spPr>
        <p:txBody>
          <a:bodyPr/>
          <a:lstStyle>
            <a:lvl1pPr marL="457200" indent="-457200">
              <a:buSzPct val="125000"/>
              <a:buFontTx/>
              <a:buBlip>
                <a:blip r:embed="rId2"/>
              </a:buBlip>
              <a:defRPr sz="2400"/>
            </a:lvl1pPr>
            <a:lvl2pPr marL="914400" indent="-228600">
              <a:buFont typeface="Calibri Light" panose="020F0302020204030204" pitchFamily="34" charset="0"/>
              <a:buChar char="-"/>
              <a:defRPr sz="2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004005"/>
            <a:ext cx="8614589" cy="1408666"/>
          </a:xfrm>
        </p:spPr>
        <p:txBody>
          <a:bodyPr/>
          <a:lstStyle>
            <a:lvl1pPr marL="457200" indent="-457200">
              <a:buSzPct val="125000"/>
              <a:buFontTx/>
              <a:buBlip>
                <a:blip r:embed="rId3"/>
              </a:buBlip>
              <a:defRPr sz="2400"/>
            </a:lvl1pPr>
            <a:lvl2pPr marL="914400" indent="-228600">
              <a:buFont typeface="Calibri Light" panose="020F0302020204030204" pitchFamily="34" charset="0"/>
              <a:buChar char="-"/>
              <a:defRPr sz="2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4836859"/>
            <a:ext cx="8614589" cy="1408666"/>
          </a:xfrm>
        </p:spPr>
        <p:txBody>
          <a:bodyPr/>
          <a:lstStyle>
            <a:lvl1pPr marL="457200" indent="-457200">
              <a:buSzPct val="125000"/>
              <a:buFontTx/>
              <a:buBlip>
                <a:blip r:embed="rId4"/>
              </a:buBlip>
              <a:defRPr sz="2400"/>
            </a:lvl1pPr>
            <a:lvl2pPr marL="914400" indent="-228600">
              <a:buFont typeface="Calibri Light" panose="020F0302020204030204" pitchFamily="34" charset="0"/>
              <a:buChar char="-"/>
              <a:defRPr sz="2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Hexagon 25"/>
          <p:cNvSpPr/>
          <p:nvPr userDrawn="1"/>
        </p:nvSpPr>
        <p:spPr>
          <a:xfrm rot="6300000">
            <a:off x="7146059" y="-1561972"/>
            <a:ext cx="3390239" cy="3123943"/>
          </a:xfrm>
          <a:prstGeom prst="hexagon">
            <a:avLst/>
          </a:prstGeom>
          <a:noFill/>
          <a:ln w="12700">
            <a:solidFill>
              <a:srgbClr val="939598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/>
          <p:cNvSpPr/>
          <p:nvPr userDrawn="1"/>
        </p:nvSpPr>
        <p:spPr>
          <a:xfrm rot="6300000">
            <a:off x="4710226" y="773050"/>
            <a:ext cx="3390239" cy="3123943"/>
          </a:xfrm>
          <a:prstGeom prst="hexagon">
            <a:avLst/>
          </a:prstGeom>
          <a:noFill/>
          <a:ln w="12700">
            <a:solidFill>
              <a:srgbClr val="939598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/>
          <p:cNvSpPr/>
          <p:nvPr userDrawn="1"/>
        </p:nvSpPr>
        <p:spPr>
          <a:xfrm rot="6300000">
            <a:off x="8063639" y="1662675"/>
            <a:ext cx="3390239" cy="3123943"/>
          </a:xfrm>
          <a:prstGeom prst="hexagon">
            <a:avLst/>
          </a:prstGeom>
          <a:noFill/>
          <a:ln w="12700">
            <a:solidFill>
              <a:srgbClr val="939598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/>
          <p:cNvSpPr/>
          <p:nvPr userDrawn="1"/>
        </p:nvSpPr>
        <p:spPr>
          <a:xfrm rot="6300000">
            <a:off x="5632873" y="3997698"/>
            <a:ext cx="3390239" cy="3123943"/>
          </a:xfrm>
          <a:prstGeom prst="hexagon">
            <a:avLst/>
          </a:prstGeom>
          <a:noFill/>
          <a:ln w="12700">
            <a:solidFill>
              <a:srgbClr val="939598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56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9B78-C6E3-4442-BBED-D6F7837A96D5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B6E-8095-4C86-A546-7887B00F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1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9B78-C6E3-4442-BBED-D6F7837A96D5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B6E-8095-4C86-A546-7887B00F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9B78-C6E3-4442-BBED-D6F7837A96D5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B6E-8095-4C86-A546-7887B00F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1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9B78-C6E3-4442-BBED-D6F7837A96D5}" type="datetimeFigureOut">
              <a:rPr lang="en-US" smtClean="0"/>
              <a:t>8/5/19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B6E-8095-4C86-A546-7887B00F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8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9B78-C6E3-4442-BBED-D6F7837A96D5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B6E-8095-4C86-A546-7887B00F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4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9B78-C6E3-4442-BBED-D6F7837A96D5}" type="datetimeFigureOut">
              <a:rPr lang="en-US" smtClean="0"/>
              <a:t>8/5/19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B6E-8095-4C86-A546-7887B00F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9B78-C6E3-4442-BBED-D6F7837A96D5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B6E-8095-4C86-A546-7887B00F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1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9B78-C6E3-4442-BBED-D6F7837A96D5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0B6E-8095-4C86-A546-7887B00F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9B78-C6E3-4442-BBED-D6F7837A96D5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A0B6E-8095-4C86-A546-7887B00F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2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image" Target="../media/image13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2.xml"/><Relationship Id="rId5" Type="http://schemas.openxmlformats.org/officeDocument/2006/relationships/image" Target="../media/image12.jpeg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inneapol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01" y="-2578600"/>
            <a:ext cx="11610746" cy="1081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1396606" y="-542256"/>
            <a:ext cx="13792391" cy="8012286"/>
          </a:xfrm>
          <a:prstGeom prst="rect">
            <a:avLst/>
          </a:prstGeom>
          <a:solidFill>
            <a:srgbClr val="000000">
              <a:alpha val="8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35722" y="1586450"/>
            <a:ext cx="63451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Richard </a:t>
            </a:r>
            <a:r>
              <a:rPr lang="en-US" sz="1700" dirty="0">
                <a:solidFill>
                  <a:schemeClr val="bg1"/>
                </a:solidFill>
              </a:rPr>
              <a:t>Perez, University at Albany</a:t>
            </a:r>
          </a:p>
          <a:p>
            <a:r>
              <a:rPr lang="en-US" sz="1700" dirty="0">
                <a:solidFill>
                  <a:schemeClr val="bg1"/>
                </a:solidFill>
              </a:rPr>
              <a:t>Marc Perez, Clean Power </a:t>
            </a:r>
            <a:r>
              <a:rPr lang="en-US" sz="1700" dirty="0" smtClean="0">
                <a:solidFill>
                  <a:schemeClr val="bg1"/>
                </a:solidFill>
              </a:rPr>
              <a:t>Research</a:t>
            </a:r>
          </a:p>
          <a:p>
            <a:r>
              <a:rPr lang="en-US" sz="1700" dirty="0">
                <a:solidFill>
                  <a:schemeClr val="bg1"/>
                </a:solidFill>
              </a:rPr>
              <a:t>Marco </a:t>
            </a:r>
            <a:r>
              <a:rPr lang="en-US" sz="1700" dirty="0" smtClean="0">
                <a:solidFill>
                  <a:schemeClr val="bg1"/>
                </a:solidFill>
              </a:rPr>
              <a:t>Pierro, </a:t>
            </a:r>
            <a:r>
              <a:rPr lang="en-US" sz="1700" dirty="0">
                <a:solidFill>
                  <a:schemeClr val="bg1"/>
                </a:solidFill>
              </a:rPr>
              <a:t>University of </a:t>
            </a:r>
            <a:r>
              <a:rPr lang="en-US" sz="1700" dirty="0" smtClean="0">
                <a:solidFill>
                  <a:schemeClr val="bg1"/>
                </a:solidFill>
              </a:rPr>
              <a:t>Rome</a:t>
            </a:r>
          </a:p>
          <a:p>
            <a:r>
              <a:rPr lang="en-US" sz="1700" dirty="0">
                <a:solidFill>
                  <a:schemeClr val="bg1"/>
                </a:solidFill>
              </a:rPr>
              <a:t>Jim </a:t>
            </a:r>
            <a:r>
              <a:rPr lang="en-US" sz="1700" dirty="0" smtClean="0">
                <a:solidFill>
                  <a:schemeClr val="bg1"/>
                </a:solidFill>
              </a:rPr>
              <a:t>Schlemmer, </a:t>
            </a:r>
            <a:r>
              <a:rPr lang="en-US" sz="1700" dirty="0">
                <a:solidFill>
                  <a:schemeClr val="bg1"/>
                </a:solidFill>
              </a:rPr>
              <a:t>University at </a:t>
            </a:r>
            <a:r>
              <a:rPr lang="en-US" sz="1700" dirty="0" smtClean="0">
                <a:solidFill>
                  <a:schemeClr val="bg1"/>
                </a:solidFill>
              </a:rPr>
              <a:t>Albany</a:t>
            </a:r>
          </a:p>
          <a:p>
            <a:r>
              <a:rPr lang="en-US" sz="1700" dirty="0" smtClean="0">
                <a:solidFill>
                  <a:schemeClr val="bg1"/>
                </a:solidFill>
              </a:rPr>
              <a:t>Sergey Kivalov,</a:t>
            </a:r>
            <a:r>
              <a:rPr lang="en-US" sz="1700" dirty="0">
                <a:solidFill>
                  <a:schemeClr val="bg1"/>
                </a:solidFill>
              </a:rPr>
              <a:t> University at </a:t>
            </a:r>
            <a:r>
              <a:rPr lang="en-US" sz="1700" dirty="0" smtClean="0">
                <a:solidFill>
                  <a:schemeClr val="bg1"/>
                </a:solidFill>
              </a:rPr>
              <a:t>Albany</a:t>
            </a:r>
          </a:p>
          <a:p>
            <a:r>
              <a:rPr lang="en-US" sz="1700" dirty="0" smtClean="0">
                <a:solidFill>
                  <a:schemeClr val="bg1"/>
                </a:solidFill>
              </a:rPr>
              <a:t>John Dise, Clean Power Research</a:t>
            </a:r>
          </a:p>
          <a:p>
            <a:r>
              <a:rPr lang="en-US" sz="1700" dirty="0" smtClean="0">
                <a:solidFill>
                  <a:schemeClr val="bg1"/>
                </a:solidFill>
              </a:rPr>
              <a:t>Patrick </a:t>
            </a:r>
            <a:r>
              <a:rPr lang="en-US" sz="1700" dirty="0" err="1" smtClean="0">
                <a:solidFill>
                  <a:schemeClr val="bg1"/>
                </a:solidFill>
              </a:rPr>
              <a:t>Keelin</a:t>
            </a:r>
            <a:r>
              <a:rPr lang="en-US" sz="1700" dirty="0" smtClean="0">
                <a:solidFill>
                  <a:schemeClr val="bg1"/>
                </a:solidFill>
              </a:rPr>
              <a:t>, </a:t>
            </a:r>
            <a:r>
              <a:rPr lang="en-US" sz="1700" dirty="0">
                <a:solidFill>
                  <a:schemeClr val="bg1"/>
                </a:solidFill>
              </a:rPr>
              <a:t>Clean Power Research</a:t>
            </a:r>
            <a:endParaRPr lang="en-US" sz="1700" dirty="0" smtClean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Mark </a:t>
            </a:r>
            <a:r>
              <a:rPr lang="en-US" sz="1700" dirty="0" err="1" smtClean="0">
                <a:solidFill>
                  <a:schemeClr val="bg1"/>
                </a:solidFill>
              </a:rPr>
              <a:t>Grammatico</a:t>
            </a:r>
            <a:r>
              <a:rPr lang="en-US" sz="1700" dirty="0" smtClean="0">
                <a:solidFill>
                  <a:schemeClr val="bg1"/>
                </a:solidFill>
              </a:rPr>
              <a:t>, </a:t>
            </a:r>
            <a:r>
              <a:rPr lang="en-US" sz="1700" dirty="0">
                <a:solidFill>
                  <a:schemeClr val="bg1"/>
                </a:solidFill>
              </a:rPr>
              <a:t>Clean Power Research</a:t>
            </a:r>
            <a:endParaRPr lang="en-US" sz="1700" dirty="0" smtClean="0">
              <a:solidFill>
                <a:schemeClr val="bg1"/>
              </a:solidFill>
            </a:endParaRPr>
          </a:p>
          <a:p>
            <a:r>
              <a:rPr lang="en-US" sz="1700" dirty="0" err="1" smtClean="0">
                <a:solidFill>
                  <a:schemeClr val="bg1"/>
                </a:solidFill>
              </a:rPr>
              <a:t>Agata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Swierc</a:t>
            </a:r>
            <a:r>
              <a:rPr lang="en-US" sz="1700" dirty="0" smtClean="0">
                <a:solidFill>
                  <a:schemeClr val="bg1"/>
                </a:solidFill>
              </a:rPr>
              <a:t>, </a:t>
            </a:r>
            <a:r>
              <a:rPr lang="en-US" sz="1700" dirty="0">
                <a:solidFill>
                  <a:schemeClr val="bg1"/>
                </a:solidFill>
              </a:rPr>
              <a:t>Clean Power Research</a:t>
            </a:r>
            <a:endParaRPr lang="en-US" sz="1700" dirty="0" smtClean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Jorge Ferreira, </a:t>
            </a:r>
            <a:r>
              <a:rPr lang="en-US" sz="1700" dirty="0">
                <a:solidFill>
                  <a:schemeClr val="bg1"/>
                </a:solidFill>
              </a:rPr>
              <a:t>Clean Power Research</a:t>
            </a:r>
            <a:endParaRPr lang="en-US" sz="1700" dirty="0" smtClean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Andrew Foster, </a:t>
            </a:r>
            <a:r>
              <a:rPr lang="en-US" sz="1700" dirty="0">
                <a:solidFill>
                  <a:schemeClr val="bg1"/>
                </a:solidFill>
              </a:rPr>
              <a:t>Clean Power Research</a:t>
            </a:r>
            <a:endParaRPr lang="en-US" sz="1700" dirty="0" smtClean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Morgan Putnam, </a:t>
            </a:r>
            <a:r>
              <a:rPr lang="en-US" sz="1700" dirty="0" err="1" smtClean="0">
                <a:solidFill>
                  <a:schemeClr val="bg1"/>
                </a:solidFill>
              </a:rPr>
              <a:t>RESurety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Thomas Hoff, </a:t>
            </a:r>
            <a:r>
              <a:rPr lang="en-US" sz="1700" dirty="0">
                <a:solidFill>
                  <a:schemeClr val="bg1"/>
                </a:solidFill>
              </a:rPr>
              <a:t>Clean Power Research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5722" y="617892"/>
            <a:ext cx="7927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b="1" dirty="0" smtClean="0">
                <a:solidFill>
                  <a:schemeClr val="bg1"/>
                </a:solidFill>
              </a:rPr>
              <a:t>PERFECT SOLAR POWER FORECASTS </a:t>
            </a: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300" i="1" dirty="0" smtClean="0">
                <a:solidFill>
                  <a:schemeClr val="bg1"/>
                </a:solidFill>
              </a:rPr>
              <a:t>Step 1 to </a:t>
            </a:r>
            <a:r>
              <a:rPr lang="en-US" sz="2300" i="1" dirty="0" smtClean="0">
                <a:solidFill>
                  <a:schemeClr val="bg1"/>
                </a:solidFill>
              </a:rPr>
              <a:t>Least-Cost, Ultra-High PV Penetration</a:t>
            </a:r>
            <a:endParaRPr lang="en-US" sz="2300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7352" y="2768450"/>
            <a:ext cx="27459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ASES SOLAR 2019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Minneapolis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17" y="2778469"/>
            <a:ext cx="3501179" cy="3126875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677836" y="3327716"/>
            <a:ext cx="936284" cy="2241613"/>
          </a:xfrm>
          <a:custGeom>
            <a:avLst/>
            <a:gdLst>
              <a:gd name="connsiteX0" fmla="*/ 1509 w 884631"/>
              <a:gd name="connsiteY0" fmla="*/ 2069756 h 2081557"/>
              <a:gd name="connsiteX1" fmla="*/ 139419 w 884631"/>
              <a:gd name="connsiteY1" fmla="*/ 1850900 h 2081557"/>
              <a:gd name="connsiteX2" fmla="*/ 253344 w 884631"/>
              <a:gd name="connsiteY2" fmla="*/ 1365219 h 2081557"/>
              <a:gd name="connsiteX3" fmla="*/ 382259 w 884631"/>
              <a:gd name="connsiteY3" fmla="*/ 939498 h 2081557"/>
              <a:gd name="connsiteX4" fmla="*/ 469202 w 884631"/>
              <a:gd name="connsiteY4" fmla="*/ 531765 h 2081557"/>
              <a:gd name="connsiteX5" fmla="*/ 559143 w 884631"/>
              <a:gd name="connsiteY5" fmla="*/ 234960 h 2081557"/>
              <a:gd name="connsiteX6" fmla="*/ 619104 w 884631"/>
              <a:gd name="connsiteY6" fmla="*/ 76064 h 2081557"/>
              <a:gd name="connsiteX7" fmla="*/ 649084 w 884631"/>
              <a:gd name="connsiteY7" fmla="*/ 10108 h 2081557"/>
              <a:gd name="connsiteX8" fmla="*/ 682063 w 884631"/>
              <a:gd name="connsiteY8" fmla="*/ 1114 h 2081557"/>
              <a:gd name="connsiteX9" fmla="*/ 760011 w 884631"/>
              <a:gd name="connsiteY9" fmla="*/ 19102 h 2081557"/>
              <a:gd name="connsiteX10" fmla="*/ 807980 w 884631"/>
              <a:gd name="connsiteY10" fmla="*/ 61074 h 2081557"/>
              <a:gd name="connsiteX11" fmla="*/ 849952 w 884631"/>
              <a:gd name="connsiteY11" fmla="*/ 100049 h 2081557"/>
              <a:gd name="connsiteX12" fmla="*/ 867941 w 884631"/>
              <a:gd name="connsiteY12" fmla="*/ 139023 h 2081557"/>
              <a:gd name="connsiteX13" fmla="*/ 882931 w 884631"/>
              <a:gd name="connsiteY13" fmla="*/ 169004 h 2081557"/>
              <a:gd name="connsiteX14" fmla="*/ 825968 w 884631"/>
              <a:gd name="connsiteY14" fmla="*/ 204980 h 2081557"/>
              <a:gd name="connsiteX15" fmla="*/ 816974 w 884631"/>
              <a:gd name="connsiteY15" fmla="*/ 234960 h 2081557"/>
              <a:gd name="connsiteX16" fmla="*/ 792990 w 884631"/>
              <a:gd name="connsiteY16" fmla="*/ 189990 h 2081557"/>
              <a:gd name="connsiteX17" fmla="*/ 772004 w 884631"/>
              <a:gd name="connsiteY17" fmla="*/ 172002 h 2081557"/>
              <a:gd name="connsiteX18" fmla="*/ 742023 w 884631"/>
              <a:gd name="connsiteY18" fmla="*/ 279931 h 2081557"/>
              <a:gd name="connsiteX19" fmla="*/ 706047 w 884631"/>
              <a:gd name="connsiteY19" fmla="*/ 378866 h 2081557"/>
              <a:gd name="connsiteX20" fmla="*/ 658078 w 884631"/>
              <a:gd name="connsiteY20" fmla="*/ 432830 h 2081557"/>
              <a:gd name="connsiteX21" fmla="*/ 637092 w 884631"/>
              <a:gd name="connsiteY21" fmla="*/ 486795 h 2081557"/>
              <a:gd name="connsiteX22" fmla="*/ 637092 w 884631"/>
              <a:gd name="connsiteY22" fmla="*/ 555750 h 2081557"/>
              <a:gd name="connsiteX23" fmla="*/ 625100 w 884631"/>
              <a:gd name="connsiteY23" fmla="*/ 624704 h 2081557"/>
              <a:gd name="connsiteX24" fmla="*/ 577131 w 884631"/>
              <a:gd name="connsiteY24" fmla="*/ 699655 h 2081557"/>
              <a:gd name="connsiteX25" fmla="*/ 529163 w 884631"/>
              <a:gd name="connsiteY25" fmla="*/ 786598 h 2081557"/>
              <a:gd name="connsiteX26" fmla="*/ 502181 w 884631"/>
              <a:gd name="connsiteY26" fmla="*/ 873541 h 2081557"/>
              <a:gd name="connsiteX27" fmla="*/ 469202 w 884631"/>
              <a:gd name="connsiteY27" fmla="*/ 933502 h 2081557"/>
              <a:gd name="connsiteX28" fmla="*/ 457210 w 884631"/>
              <a:gd name="connsiteY28" fmla="*/ 1032437 h 2081557"/>
              <a:gd name="connsiteX29" fmla="*/ 445218 w 884631"/>
              <a:gd name="connsiteY29" fmla="*/ 1068413 h 2081557"/>
              <a:gd name="connsiteX30" fmla="*/ 433226 w 884631"/>
              <a:gd name="connsiteY30" fmla="*/ 1104390 h 2081557"/>
              <a:gd name="connsiteX31" fmla="*/ 415238 w 884631"/>
              <a:gd name="connsiteY31" fmla="*/ 1131372 h 2081557"/>
              <a:gd name="connsiteX32" fmla="*/ 379261 w 884631"/>
              <a:gd name="connsiteY32" fmla="*/ 1179341 h 2081557"/>
              <a:gd name="connsiteX33" fmla="*/ 352279 w 884631"/>
              <a:gd name="connsiteY33" fmla="*/ 1332240 h 2081557"/>
              <a:gd name="connsiteX34" fmla="*/ 331293 w 884631"/>
              <a:gd name="connsiteY34" fmla="*/ 1476146 h 2081557"/>
              <a:gd name="connsiteX35" fmla="*/ 310306 w 884631"/>
              <a:gd name="connsiteY35" fmla="*/ 1590071 h 2081557"/>
              <a:gd name="connsiteX36" fmla="*/ 286322 w 884631"/>
              <a:gd name="connsiteY36" fmla="*/ 1617053 h 2081557"/>
              <a:gd name="connsiteX37" fmla="*/ 265336 w 884631"/>
              <a:gd name="connsiteY37" fmla="*/ 1689006 h 2081557"/>
              <a:gd name="connsiteX38" fmla="*/ 262338 w 884631"/>
              <a:gd name="connsiteY38" fmla="*/ 1730979 h 2081557"/>
              <a:gd name="connsiteX39" fmla="*/ 214369 w 884631"/>
              <a:gd name="connsiteY39" fmla="*/ 1766955 h 2081557"/>
              <a:gd name="connsiteX40" fmla="*/ 184389 w 884631"/>
              <a:gd name="connsiteY40" fmla="*/ 1811925 h 2081557"/>
              <a:gd name="connsiteX41" fmla="*/ 142417 w 884631"/>
              <a:gd name="connsiteY41" fmla="*/ 1901866 h 2081557"/>
              <a:gd name="connsiteX42" fmla="*/ 112436 w 884631"/>
              <a:gd name="connsiteY42" fmla="*/ 2000802 h 2081557"/>
              <a:gd name="connsiteX43" fmla="*/ 67466 w 884631"/>
              <a:gd name="connsiteY43" fmla="*/ 2045772 h 2081557"/>
              <a:gd name="connsiteX44" fmla="*/ 1509 w 884631"/>
              <a:gd name="connsiteY44" fmla="*/ 2069756 h 208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84631" h="2081557">
                <a:moveTo>
                  <a:pt x="1509" y="2069756"/>
                </a:moveTo>
                <a:cubicBezTo>
                  <a:pt x="13501" y="2037277"/>
                  <a:pt x="97447" y="1968323"/>
                  <a:pt x="139419" y="1850900"/>
                </a:cubicBezTo>
                <a:cubicBezTo>
                  <a:pt x="181392" y="1733477"/>
                  <a:pt x="212871" y="1517119"/>
                  <a:pt x="253344" y="1365219"/>
                </a:cubicBezTo>
                <a:cubicBezTo>
                  <a:pt x="293817" y="1213319"/>
                  <a:pt x="346283" y="1078407"/>
                  <a:pt x="382259" y="939498"/>
                </a:cubicBezTo>
                <a:cubicBezTo>
                  <a:pt x="418235" y="800589"/>
                  <a:pt x="439721" y="649188"/>
                  <a:pt x="469202" y="531765"/>
                </a:cubicBezTo>
                <a:cubicBezTo>
                  <a:pt x="498683" y="414342"/>
                  <a:pt x="534159" y="310910"/>
                  <a:pt x="559143" y="234960"/>
                </a:cubicBezTo>
                <a:cubicBezTo>
                  <a:pt x="584127" y="159010"/>
                  <a:pt x="604114" y="113539"/>
                  <a:pt x="619104" y="76064"/>
                </a:cubicBezTo>
                <a:cubicBezTo>
                  <a:pt x="634094" y="38589"/>
                  <a:pt x="638591" y="22600"/>
                  <a:pt x="649084" y="10108"/>
                </a:cubicBezTo>
                <a:cubicBezTo>
                  <a:pt x="659577" y="-2384"/>
                  <a:pt x="663575" y="-385"/>
                  <a:pt x="682063" y="1114"/>
                </a:cubicBezTo>
                <a:cubicBezTo>
                  <a:pt x="700551" y="2613"/>
                  <a:pt x="739025" y="9109"/>
                  <a:pt x="760011" y="19102"/>
                </a:cubicBezTo>
                <a:cubicBezTo>
                  <a:pt x="780997" y="29095"/>
                  <a:pt x="792990" y="47583"/>
                  <a:pt x="807980" y="61074"/>
                </a:cubicBezTo>
                <a:cubicBezTo>
                  <a:pt x="822970" y="74565"/>
                  <a:pt x="839959" y="87057"/>
                  <a:pt x="849952" y="100049"/>
                </a:cubicBezTo>
                <a:cubicBezTo>
                  <a:pt x="859946" y="113040"/>
                  <a:pt x="862445" y="127531"/>
                  <a:pt x="867941" y="139023"/>
                </a:cubicBezTo>
                <a:cubicBezTo>
                  <a:pt x="873437" y="150515"/>
                  <a:pt x="889926" y="158011"/>
                  <a:pt x="882931" y="169004"/>
                </a:cubicBezTo>
                <a:cubicBezTo>
                  <a:pt x="875936" y="179997"/>
                  <a:pt x="836961" y="193987"/>
                  <a:pt x="825968" y="204980"/>
                </a:cubicBezTo>
                <a:cubicBezTo>
                  <a:pt x="814975" y="215973"/>
                  <a:pt x="822470" y="237458"/>
                  <a:pt x="816974" y="234960"/>
                </a:cubicBezTo>
                <a:cubicBezTo>
                  <a:pt x="811478" y="232462"/>
                  <a:pt x="800485" y="200483"/>
                  <a:pt x="792990" y="189990"/>
                </a:cubicBezTo>
                <a:cubicBezTo>
                  <a:pt x="785495" y="179497"/>
                  <a:pt x="780498" y="157012"/>
                  <a:pt x="772004" y="172002"/>
                </a:cubicBezTo>
                <a:cubicBezTo>
                  <a:pt x="763510" y="186992"/>
                  <a:pt x="753016" y="245454"/>
                  <a:pt x="742023" y="279931"/>
                </a:cubicBezTo>
                <a:cubicBezTo>
                  <a:pt x="731030" y="314408"/>
                  <a:pt x="720038" y="353383"/>
                  <a:pt x="706047" y="378866"/>
                </a:cubicBezTo>
                <a:cubicBezTo>
                  <a:pt x="692056" y="404349"/>
                  <a:pt x="669571" y="414842"/>
                  <a:pt x="658078" y="432830"/>
                </a:cubicBezTo>
                <a:cubicBezTo>
                  <a:pt x="646586" y="450818"/>
                  <a:pt x="640590" y="466308"/>
                  <a:pt x="637092" y="486795"/>
                </a:cubicBezTo>
                <a:cubicBezTo>
                  <a:pt x="633594" y="507282"/>
                  <a:pt x="639091" y="532765"/>
                  <a:pt x="637092" y="555750"/>
                </a:cubicBezTo>
                <a:cubicBezTo>
                  <a:pt x="635093" y="578735"/>
                  <a:pt x="635094" y="600720"/>
                  <a:pt x="625100" y="624704"/>
                </a:cubicBezTo>
                <a:cubicBezTo>
                  <a:pt x="615107" y="648688"/>
                  <a:pt x="593120" y="672673"/>
                  <a:pt x="577131" y="699655"/>
                </a:cubicBezTo>
                <a:cubicBezTo>
                  <a:pt x="561142" y="726637"/>
                  <a:pt x="541655" y="757617"/>
                  <a:pt x="529163" y="786598"/>
                </a:cubicBezTo>
                <a:cubicBezTo>
                  <a:pt x="516671" y="815579"/>
                  <a:pt x="512174" y="849057"/>
                  <a:pt x="502181" y="873541"/>
                </a:cubicBezTo>
                <a:cubicBezTo>
                  <a:pt x="492188" y="898025"/>
                  <a:pt x="476697" y="907019"/>
                  <a:pt x="469202" y="933502"/>
                </a:cubicBezTo>
                <a:cubicBezTo>
                  <a:pt x="461707" y="959985"/>
                  <a:pt x="461207" y="1009952"/>
                  <a:pt x="457210" y="1032437"/>
                </a:cubicBezTo>
                <a:cubicBezTo>
                  <a:pt x="453213" y="1054922"/>
                  <a:pt x="445218" y="1068413"/>
                  <a:pt x="445218" y="1068413"/>
                </a:cubicBezTo>
                <a:cubicBezTo>
                  <a:pt x="441221" y="1080405"/>
                  <a:pt x="438223" y="1093897"/>
                  <a:pt x="433226" y="1104390"/>
                </a:cubicBezTo>
                <a:cubicBezTo>
                  <a:pt x="428229" y="1114883"/>
                  <a:pt x="424232" y="1118880"/>
                  <a:pt x="415238" y="1131372"/>
                </a:cubicBezTo>
                <a:cubicBezTo>
                  <a:pt x="406244" y="1143864"/>
                  <a:pt x="389754" y="1145863"/>
                  <a:pt x="379261" y="1179341"/>
                </a:cubicBezTo>
                <a:cubicBezTo>
                  <a:pt x="368768" y="1212819"/>
                  <a:pt x="360274" y="1282772"/>
                  <a:pt x="352279" y="1332240"/>
                </a:cubicBezTo>
                <a:cubicBezTo>
                  <a:pt x="344284" y="1381707"/>
                  <a:pt x="338289" y="1433174"/>
                  <a:pt x="331293" y="1476146"/>
                </a:cubicBezTo>
                <a:cubicBezTo>
                  <a:pt x="324297" y="1519118"/>
                  <a:pt x="317801" y="1566586"/>
                  <a:pt x="310306" y="1590071"/>
                </a:cubicBezTo>
                <a:cubicBezTo>
                  <a:pt x="302811" y="1613555"/>
                  <a:pt x="293817" y="1600564"/>
                  <a:pt x="286322" y="1617053"/>
                </a:cubicBezTo>
                <a:cubicBezTo>
                  <a:pt x="278827" y="1633542"/>
                  <a:pt x="269333" y="1670018"/>
                  <a:pt x="265336" y="1689006"/>
                </a:cubicBezTo>
                <a:cubicBezTo>
                  <a:pt x="261339" y="1707994"/>
                  <a:pt x="270833" y="1717987"/>
                  <a:pt x="262338" y="1730979"/>
                </a:cubicBezTo>
                <a:cubicBezTo>
                  <a:pt x="253844" y="1743970"/>
                  <a:pt x="227360" y="1753464"/>
                  <a:pt x="214369" y="1766955"/>
                </a:cubicBezTo>
                <a:cubicBezTo>
                  <a:pt x="201378" y="1780446"/>
                  <a:pt x="196381" y="1789440"/>
                  <a:pt x="184389" y="1811925"/>
                </a:cubicBezTo>
                <a:cubicBezTo>
                  <a:pt x="172397" y="1834410"/>
                  <a:pt x="154409" y="1870387"/>
                  <a:pt x="142417" y="1901866"/>
                </a:cubicBezTo>
                <a:cubicBezTo>
                  <a:pt x="130425" y="1933345"/>
                  <a:pt x="124928" y="1976818"/>
                  <a:pt x="112436" y="2000802"/>
                </a:cubicBezTo>
                <a:cubicBezTo>
                  <a:pt x="99944" y="2024786"/>
                  <a:pt x="82456" y="2032781"/>
                  <a:pt x="67466" y="2045772"/>
                </a:cubicBezTo>
                <a:cubicBezTo>
                  <a:pt x="52476" y="2058763"/>
                  <a:pt x="-10483" y="2102235"/>
                  <a:pt x="1509" y="2069756"/>
                </a:cubicBezTo>
                <a:close/>
              </a:path>
            </a:pathLst>
          </a:custGeom>
          <a:solidFill>
            <a:srgbClr val="FFFF0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663994" y="3461914"/>
            <a:ext cx="787224" cy="1949294"/>
          </a:xfrm>
          <a:custGeom>
            <a:avLst/>
            <a:gdLst>
              <a:gd name="connsiteX0" fmla="*/ 3777 w 762565"/>
              <a:gd name="connsiteY0" fmla="*/ 96593 h 1832239"/>
              <a:gd name="connsiteX1" fmla="*/ 57742 w 762565"/>
              <a:gd name="connsiteY1" fmla="*/ 204522 h 1832239"/>
              <a:gd name="connsiteX2" fmla="*/ 144685 w 762565"/>
              <a:gd name="connsiteY2" fmla="*/ 459355 h 1832239"/>
              <a:gd name="connsiteX3" fmla="*/ 231627 w 762565"/>
              <a:gd name="connsiteY3" fmla="*/ 684207 h 1832239"/>
              <a:gd name="connsiteX4" fmla="*/ 285592 w 762565"/>
              <a:gd name="connsiteY4" fmla="*/ 852097 h 1832239"/>
              <a:gd name="connsiteX5" fmla="*/ 366539 w 762565"/>
              <a:gd name="connsiteY5" fmla="*/ 1022985 h 1832239"/>
              <a:gd name="connsiteX6" fmla="*/ 441490 w 762565"/>
              <a:gd name="connsiteY6" fmla="*/ 1178883 h 1832239"/>
              <a:gd name="connsiteX7" fmla="*/ 510445 w 762565"/>
              <a:gd name="connsiteY7" fmla="*/ 1319790 h 1832239"/>
              <a:gd name="connsiteX8" fmla="*/ 594389 w 762565"/>
              <a:gd name="connsiteY8" fmla="*/ 1487680 h 1832239"/>
              <a:gd name="connsiteX9" fmla="*/ 678334 w 762565"/>
              <a:gd name="connsiteY9" fmla="*/ 1673558 h 1832239"/>
              <a:gd name="connsiteX10" fmla="*/ 726303 w 762565"/>
              <a:gd name="connsiteY10" fmla="*/ 1784485 h 1832239"/>
              <a:gd name="connsiteX11" fmla="*/ 744291 w 762565"/>
              <a:gd name="connsiteY11" fmla="*/ 1823460 h 1832239"/>
              <a:gd name="connsiteX12" fmla="*/ 762279 w 762565"/>
              <a:gd name="connsiteY12" fmla="*/ 1823460 h 1832239"/>
              <a:gd name="connsiteX13" fmla="*/ 729301 w 762565"/>
              <a:gd name="connsiteY13" fmla="*/ 1727523 h 1832239"/>
              <a:gd name="connsiteX14" fmla="*/ 681332 w 762565"/>
              <a:gd name="connsiteY14" fmla="*/ 1589613 h 1832239"/>
              <a:gd name="connsiteX15" fmla="*/ 624370 w 762565"/>
              <a:gd name="connsiteY15" fmla="*/ 1331782 h 1832239"/>
              <a:gd name="connsiteX16" fmla="*/ 549419 w 762565"/>
              <a:gd name="connsiteY16" fmla="*/ 1043971 h 1832239"/>
              <a:gd name="connsiteX17" fmla="*/ 522437 w 762565"/>
              <a:gd name="connsiteY17" fmla="*/ 795134 h 1832239"/>
              <a:gd name="connsiteX18" fmla="*/ 465474 w 762565"/>
              <a:gd name="connsiteY18" fmla="*/ 546298 h 1832239"/>
              <a:gd name="connsiteX19" fmla="*/ 447486 w 762565"/>
              <a:gd name="connsiteY19" fmla="*/ 438368 h 1832239"/>
              <a:gd name="connsiteX20" fmla="*/ 429498 w 762565"/>
              <a:gd name="connsiteY20" fmla="*/ 348427 h 1832239"/>
              <a:gd name="connsiteX21" fmla="*/ 384527 w 762565"/>
              <a:gd name="connsiteY21" fmla="*/ 342431 h 1832239"/>
              <a:gd name="connsiteX22" fmla="*/ 354547 w 762565"/>
              <a:gd name="connsiteY22" fmla="*/ 318447 h 1832239"/>
              <a:gd name="connsiteX23" fmla="*/ 327565 w 762565"/>
              <a:gd name="connsiteY23" fmla="*/ 285469 h 1832239"/>
              <a:gd name="connsiteX24" fmla="*/ 315572 w 762565"/>
              <a:gd name="connsiteY24" fmla="*/ 240498 h 1832239"/>
              <a:gd name="connsiteX25" fmla="*/ 291588 w 762565"/>
              <a:gd name="connsiteY25" fmla="*/ 240498 h 1832239"/>
              <a:gd name="connsiteX26" fmla="*/ 270602 w 762565"/>
              <a:gd name="connsiteY26" fmla="*/ 213516 h 1832239"/>
              <a:gd name="connsiteX27" fmla="*/ 252614 w 762565"/>
              <a:gd name="connsiteY27" fmla="*/ 213516 h 1832239"/>
              <a:gd name="connsiteX28" fmla="*/ 225631 w 762565"/>
              <a:gd name="connsiteY28" fmla="*/ 252490 h 1832239"/>
              <a:gd name="connsiteX29" fmla="*/ 207643 w 762565"/>
              <a:gd name="connsiteY29" fmla="*/ 288467 h 1832239"/>
              <a:gd name="connsiteX30" fmla="*/ 177663 w 762565"/>
              <a:gd name="connsiteY30" fmla="*/ 270479 h 1832239"/>
              <a:gd name="connsiteX31" fmla="*/ 150681 w 762565"/>
              <a:gd name="connsiteY31" fmla="*/ 282471 h 1832239"/>
              <a:gd name="connsiteX32" fmla="*/ 135690 w 762565"/>
              <a:gd name="connsiteY32" fmla="*/ 258486 h 1832239"/>
              <a:gd name="connsiteX33" fmla="*/ 117702 w 762565"/>
              <a:gd name="connsiteY33" fmla="*/ 225508 h 1832239"/>
              <a:gd name="connsiteX34" fmla="*/ 93718 w 762565"/>
              <a:gd name="connsiteY34" fmla="*/ 189532 h 1832239"/>
              <a:gd name="connsiteX35" fmla="*/ 81726 w 762565"/>
              <a:gd name="connsiteY35" fmla="*/ 144561 h 1832239"/>
              <a:gd name="connsiteX36" fmla="*/ 69734 w 762565"/>
              <a:gd name="connsiteY36" fmla="*/ 81603 h 1832239"/>
              <a:gd name="connsiteX37" fmla="*/ 45749 w 762565"/>
              <a:gd name="connsiteY37" fmla="*/ 21642 h 1832239"/>
              <a:gd name="connsiteX38" fmla="*/ 24763 w 762565"/>
              <a:gd name="connsiteY38" fmla="*/ 656 h 1832239"/>
              <a:gd name="connsiteX39" fmla="*/ 6775 w 762565"/>
              <a:gd name="connsiteY39" fmla="*/ 42628 h 1832239"/>
              <a:gd name="connsiteX40" fmla="*/ 3777 w 762565"/>
              <a:gd name="connsiteY40" fmla="*/ 96593 h 183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62565" h="1832239">
                <a:moveTo>
                  <a:pt x="3777" y="96593"/>
                </a:moveTo>
                <a:cubicBezTo>
                  <a:pt x="12272" y="123575"/>
                  <a:pt x="34257" y="144062"/>
                  <a:pt x="57742" y="204522"/>
                </a:cubicBezTo>
                <a:cubicBezTo>
                  <a:pt x="81227" y="264982"/>
                  <a:pt x="115704" y="379408"/>
                  <a:pt x="144685" y="459355"/>
                </a:cubicBezTo>
                <a:cubicBezTo>
                  <a:pt x="173666" y="539302"/>
                  <a:pt x="208143" y="618750"/>
                  <a:pt x="231627" y="684207"/>
                </a:cubicBezTo>
                <a:cubicBezTo>
                  <a:pt x="255111" y="749664"/>
                  <a:pt x="263107" y="795634"/>
                  <a:pt x="285592" y="852097"/>
                </a:cubicBezTo>
                <a:cubicBezTo>
                  <a:pt x="308077" y="908560"/>
                  <a:pt x="340556" y="968521"/>
                  <a:pt x="366539" y="1022985"/>
                </a:cubicBezTo>
                <a:cubicBezTo>
                  <a:pt x="392522" y="1077449"/>
                  <a:pt x="417506" y="1129416"/>
                  <a:pt x="441490" y="1178883"/>
                </a:cubicBezTo>
                <a:cubicBezTo>
                  <a:pt x="465474" y="1228350"/>
                  <a:pt x="484962" y="1268324"/>
                  <a:pt x="510445" y="1319790"/>
                </a:cubicBezTo>
                <a:cubicBezTo>
                  <a:pt x="535928" y="1371256"/>
                  <a:pt x="566407" y="1428719"/>
                  <a:pt x="594389" y="1487680"/>
                </a:cubicBezTo>
                <a:cubicBezTo>
                  <a:pt x="622371" y="1546641"/>
                  <a:pt x="656348" y="1624091"/>
                  <a:pt x="678334" y="1673558"/>
                </a:cubicBezTo>
                <a:cubicBezTo>
                  <a:pt x="700320" y="1723025"/>
                  <a:pt x="715310" y="1759501"/>
                  <a:pt x="726303" y="1784485"/>
                </a:cubicBezTo>
                <a:cubicBezTo>
                  <a:pt x="737296" y="1809469"/>
                  <a:pt x="738295" y="1816964"/>
                  <a:pt x="744291" y="1823460"/>
                </a:cubicBezTo>
                <a:cubicBezTo>
                  <a:pt x="750287" y="1829956"/>
                  <a:pt x="764777" y="1839449"/>
                  <a:pt x="762279" y="1823460"/>
                </a:cubicBezTo>
                <a:cubicBezTo>
                  <a:pt x="759781" y="1807471"/>
                  <a:pt x="742792" y="1766498"/>
                  <a:pt x="729301" y="1727523"/>
                </a:cubicBezTo>
                <a:cubicBezTo>
                  <a:pt x="715810" y="1688549"/>
                  <a:pt x="698820" y="1655570"/>
                  <a:pt x="681332" y="1589613"/>
                </a:cubicBezTo>
                <a:cubicBezTo>
                  <a:pt x="663844" y="1523656"/>
                  <a:pt x="646355" y="1422722"/>
                  <a:pt x="624370" y="1331782"/>
                </a:cubicBezTo>
                <a:cubicBezTo>
                  <a:pt x="602385" y="1240842"/>
                  <a:pt x="566408" y="1133412"/>
                  <a:pt x="549419" y="1043971"/>
                </a:cubicBezTo>
                <a:cubicBezTo>
                  <a:pt x="532430" y="954530"/>
                  <a:pt x="536428" y="878079"/>
                  <a:pt x="522437" y="795134"/>
                </a:cubicBezTo>
                <a:cubicBezTo>
                  <a:pt x="508446" y="712189"/>
                  <a:pt x="477966" y="605759"/>
                  <a:pt x="465474" y="546298"/>
                </a:cubicBezTo>
                <a:cubicBezTo>
                  <a:pt x="452982" y="486837"/>
                  <a:pt x="453482" y="471347"/>
                  <a:pt x="447486" y="438368"/>
                </a:cubicBezTo>
                <a:cubicBezTo>
                  <a:pt x="441490" y="405390"/>
                  <a:pt x="439991" y="364417"/>
                  <a:pt x="429498" y="348427"/>
                </a:cubicBezTo>
                <a:cubicBezTo>
                  <a:pt x="419005" y="332438"/>
                  <a:pt x="397019" y="347428"/>
                  <a:pt x="384527" y="342431"/>
                </a:cubicBezTo>
                <a:cubicBezTo>
                  <a:pt x="372035" y="337434"/>
                  <a:pt x="364041" y="327941"/>
                  <a:pt x="354547" y="318447"/>
                </a:cubicBezTo>
                <a:cubicBezTo>
                  <a:pt x="345053" y="308953"/>
                  <a:pt x="334061" y="298461"/>
                  <a:pt x="327565" y="285469"/>
                </a:cubicBezTo>
                <a:cubicBezTo>
                  <a:pt x="321069" y="272478"/>
                  <a:pt x="321568" y="247993"/>
                  <a:pt x="315572" y="240498"/>
                </a:cubicBezTo>
                <a:cubicBezTo>
                  <a:pt x="309576" y="233003"/>
                  <a:pt x="299083" y="244995"/>
                  <a:pt x="291588" y="240498"/>
                </a:cubicBezTo>
                <a:cubicBezTo>
                  <a:pt x="284093" y="236001"/>
                  <a:pt x="277098" y="218013"/>
                  <a:pt x="270602" y="213516"/>
                </a:cubicBezTo>
                <a:cubicBezTo>
                  <a:pt x="264106" y="209019"/>
                  <a:pt x="260109" y="207020"/>
                  <a:pt x="252614" y="213516"/>
                </a:cubicBezTo>
                <a:cubicBezTo>
                  <a:pt x="245119" y="220012"/>
                  <a:pt x="233126" y="239998"/>
                  <a:pt x="225631" y="252490"/>
                </a:cubicBezTo>
                <a:cubicBezTo>
                  <a:pt x="218136" y="264982"/>
                  <a:pt x="215638" y="285469"/>
                  <a:pt x="207643" y="288467"/>
                </a:cubicBezTo>
                <a:cubicBezTo>
                  <a:pt x="199648" y="291465"/>
                  <a:pt x="187157" y="271478"/>
                  <a:pt x="177663" y="270479"/>
                </a:cubicBezTo>
                <a:cubicBezTo>
                  <a:pt x="168169" y="269480"/>
                  <a:pt x="157677" y="284470"/>
                  <a:pt x="150681" y="282471"/>
                </a:cubicBezTo>
                <a:cubicBezTo>
                  <a:pt x="143686" y="280472"/>
                  <a:pt x="141186" y="267980"/>
                  <a:pt x="135690" y="258486"/>
                </a:cubicBezTo>
                <a:cubicBezTo>
                  <a:pt x="130194" y="248992"/>
                  <a:pt x="124697" y="237000"/>
                  <a:pt x="117702" y="225508"/>
                </a:cubicBezTo>
                <a:cubicBezTo>
                  <a:pt x="110707" y="214016"/>
                  <a:pt x="99714" y="203023"/>
                  <a:pt x="93718" y="189532"/>
                </a:cubicBezTo>
                <a:cubicBezTo>
                  <a:pt x="87722" y="176041"/>
                  <a:pt x="85723" y="162549"/>
                  <a:pt x="81726" y="144561"/>
                </a:cubicBezTo>
                <a:cubicBezTo>
                  <a:pt x="77729" y="126573"/>
                  <a:pt x="75730" y="102089"/>
                  <a:pt x="69734" y="81603"/>
                </a:cubicBezTo>
                <a:cubicBezTo>
                  <a:pt x="63738" y="61117"/>
                  <a:pt x="53244" y="35133"/>
                  <a:pt x="45749" y="21642"/>
                </a:cubicBezTo>
                <a:cubicBezTo>
                  <a:pt x="38254" y="8151"/>
                  <a:pt x="31259" y="-2842"/>
                  <a:pt x="24763" y="656"/>
                </a:cubicBezTo>
                <a:cubicBezTo>
                  <a:pt x="18267" y="4154"/>
                  <a:pt x="10273" y="32135"/>
                  <a:pt x="6775" y="42628"/>
                </a:cubicBezTo>
                <a:cubicBezTo>
                  <a:pt x="3277" y="53121"/>
                  <a:pt x="-4718" y="69611"/>
                  <a:pt x="3777" y="96593"/>
                </a:cubicBezTo>
                <a:close/>
              </a:path>
            </a:pathLst>
          </a:cu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3783"/>
          <a:stretch/>
        </p:blipFill>
        <p:spPr>
          <a:xfrm>
            <a:off x="2850583" y="3213462"/>
            <a:ext cx="3501179" cy="2695896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950495" y="3348572"/>
            <a:ext cx="3244403" cy="2426444"/>
          </a:xfrm>
          <a:custGeom>
            <a:avLst/>
            <a:gdLst>
              <a:gd name="connsiteX0" fmla="*/ 0 w 2543175"/>
              <a:gd name="connsiteY0" fmla="*/ 2419350 h 2439244"/>
              <a:gd name="connsiteX1" fmla="*/ 85725 w 2543175"/>
              <a:gd name="connsiteY1" fmla="*/ 2419350 h 2439244"/>
              <a:gd name="connsiteX2" fmla="*/ 228600 w 2543175"/>
              <a:gd name="connsiteY2" fmla="*/ 2324100 h 2439244"/>
              <a:gd name="connsiteX3" fmla="*/ 352425 w 2543175"/>
              <a:gd name="connsiteY3" fmla="*/ 2124075 h 2439244"/>
              <a:gd name="connsiteX4" fmla="*/ 419100 w 2543175"/>
              <a:gd name="connsiteY4" fmla="*/ 1933575 h 2439244"/>
              <a:gd name="connsiteX5" fmla="*/ 485775 w 2543175"/>
              <a:gd name="connsiteY5" fmla="*/ 1695450 h 2439244"/>
              <a:gd name="connsiteX6" fmla="*/ 552450 w 2543175"/>
              <a:gd name="connsiteY6" fmla="*/ 1485900 h 2439244"/>
              <a:gd name="connsiteX7" fmla="*/ 600075 w 2543175"/>
              <a:gd name="connsiteY7" fmla="*/ 1295400 h 2439244"/>
              <a:gd name="connsiteX8" fmla="*/ 666750 w 2543175"/>
              <a:gd name="connsiteY8" fmla="*/ 1114425 h 2439244"/>
              <a:gd name="connsiteX9" fmla="*/ 704850 w 2543175"/>
              <a:gd name="connsiteY9" fmla="*/ 914400 h 2439244"/>
              <a:gd name="connsiteX10" fmla="*/ 742950 w 2543175"/>
              <a:gd name="connsiteY10" fmla="*/ 733425 h 2439244"/>
              <a:gd name="connsiteX11" fmla="*/ 771525 w 2543175"/>
              <a:gd name="connsiteY11" fmla="*/ 552450 h 2439244"/>
              <a:gd name="connsiteX12" fmla="*/ 819150 w 2543175"/>
              <a:gd name="connsiteY12" fmla="*/ 419100 h 2439244"/>
              <a:gd name="connsiteX13" fmla="*/ 866775 w 2543175"/>
              <a:gd name="connsiteY13" fmla="*/ 238125 h 2439244"/>
              <a:gd name="connsiteX14" fmla="*/ 914400 w 2543175"/>
              <a:gd name="connsiteY14" fmla="*/ 152400 h 2439244"/>
              <a:gd name="connsiteX15" fmla="*/ 952500 w 2543175"/>
              <a:gd name="connsiteY15" fmla="*/ 76200 h 2439244"/>
              <a:gd name="connsiteX16" fmla="*/ 1000125 w 2543175"/>
              <a:gd name="connsiteY16" fmla="*/ 19050 h 2439244"/>
              <a:gd name="connsiteX17" fmla="*/ 1057275 w 2543175"/>
              <a:gd name="connsiteY17" fmla="*/ 0 h 2439244"/>
              <a:gd name="connsiteX18" fmla="*/ 1123950 w 2543175"/>
              <a:gd name="connsiteY18" fmla="*/ 19050 h 2439244"/>
              <a:gd name="connsiteX19" fmla="*/ 1209675 w 2543175"/>
              <a:gd name="connsiteY19" fmla="*/ 104775 h 2439244"/>
              <a:gd name="connsiteX20" fmla="*/ 1276350 w 2543175"/>
              <a:gd name="connsiteY20" fmla="*/ 238125 h 2439244"/>
              <a:gd name="connsiteX21" fmla="*/ 1371600 w 2543175"/>
              <a:gd name="connsiteY21" fmla="*/ 457200 h 2439244"/>
              <a:gd name="connsiteX22" fmla="*/ 1428750 w 2543175"/>
              <a:gd name="connsiteY22" fmla="*/ 657225 h 2439244"/>
              <a:gd name="connsiteX23" fmla="*/ 1495425 w 2543175"/>
              <a:gd name="connsiteY23" fmla="*/ 838200 h 2439244"/>
              <a:gd name="connsiteX24" fmla="*/ 1543050 w 2543175"/>
              <a:gd name="connsiteY24" fmla="*/ 1000125 h 2439244"/>
              <a:gd name="connsiteX25" fmla="*/ 1619250 w 2543175"/>
              <a:gd name="connsiteY25" fmla="*/ 1162050 h 2439244"/>
              <a:gd name="connsiteX26" fmla="*/ 1676400 w 2543175"/>
              <a:gd name="connsiteY26" fmla="*/ 1276350 h 2439244"/>
              <a:gd name="connsiteX27" fmla="*/ 1714500 w 2543175"/>
              <a:gd name="connsiteY27" fmla="*/ 1362075 h 2439244"/>
              <a:gd name="connsiteX28" fmla="*/ 1771650 w 2543175"/>
              <a:gd name="connsiteY28" fmla="*/ 1476375 h 2439244"/>
              <a:gd name="connsiteX29" fmla="*/ 1828800 w 2543175"/>
              <a:gd name="connsiteY29" fmla="*/ 1552575 h 2439244"/>
              <a:gd name="connsiteX30" fmla="*/ 1895475 w 2543175"/>
              <a:gd name="connsiteY30" fmla="*/ 1733550 h 2439244"/>
              <a:gd name="connsiteX31" fmla="*/ 1971675 w 2543175"/>
              <a:gd name="connsiteY31" fmla="*/ 1895475 h 2439244"/>
              <a:gd name="connsiteX32" fmla="*/ 2028825 w 2543175"/>
              <a:gd name="connsiteY32" fmla="*/ 1990725 h 2439244"/>
              <a:gd name="connsiteX33" fmla="*/ 2095500 w 2543175"/>
              <a:gd name="connsiteY33" fmla="*/ 2152650 h 2439244"/>
              <a:gd name="connsiteX34" fmla="*/ 2162175 w 2543175"/>
              <a:gd name="connsiteY34" fmla="*/ 2247900 h 2439244"/>
              <a:gd name="connsiteX35" fmla="*/ 2219325 w 2543175"/>
              <a:gd name="connsiteY35" fmla="*/ 2314575 h 2439244"/>
              <a:gd name="connsiteX36" fmla="*/ 2295525 w 2543175"/>
              <a:gd name="connsiteY36" fmla="*/ 2371725 h 2439244"/>
              <a:gd name="connsiteX37" fmla="*/ 2409825 w 2543175"/>
              <a:gd name="connsiteY37" fmla="*/ 2409825 h 2439244"/>
              <a:gd name="connsiteX38" fmla="*/ 2495550 w 2543175"/>
              <a:gd name="connsiteY38" fmla="*/ 2438400 h 2439244"/>
              <a:gd name="connsiteX39" fmla="*/ 2543175 w 2543175"/>
              <a:gd name="connsiteY39" fmla="*/ 2428875 h 2439244"/>
              <a:gd name="connsiteX0" fmla="*/ 0 w 2543175"/>
              <a:gd name="connsiteY0" fmla="*/ 2419350 h 2439244"/>
              <a:gd name="connsiteX1" fmla="*/ 85725 w 2543175"/>
              <a:gd name="connsiteY1" fmla="*/ 2419350 h 2439244"/>
              <a:gd name="connsiteX2" fmla="*/ 228600 w 2543175"/>
              <a:gd name="connsiteY2" fmla="*/ 2324100 h 2439244"/>
              <a:gd name="connsiteX3" fmla="*/ 352425 w 2543175"/>
              <a:gd name="connsiteY3" fmla="*/ 2124075 h 2439244"/>
              <a:gd name="connsiteX4" fmla="*/ 419100 w 2543175"/>
              <a:gd name="connsiteY4" fmla="*/ 1933575 h 2439244"/>
              <a:gd name="connsiteX5" fmla="*/ 485775 w 2543175"/>
              <a:gd name="connsiteY5" fmla="*/ 1695450 h 2439244"/>
              <a:gd name="connsiteX6" fmla="*/ 552450 w 2543175"/>
              <a:gd name="connsiteY6" fmla="*/ 1485900 h 2439244"/>
              <a:gd name="connsiteX7" fmla="*/ 600075 w 2543175"/>
              <a:gd name="connsiteY7" fmla="*/ 1295400 h 2439244"/>
              <a:gd name="connsiteX8" fmla="*/ 666750 w 2543175"/>
              <a:gd name="connsiteY8" fmla="*/ 1114425 h 2439244"/>
              <a:gd name="connsiteX9" fmla="*/ 704850 w 2543175"/>
              <a:gd name="connsiteY9" fmla="*/ 914400 h 2439244"/>
              <a:gd name="connsiteX10" fmla="*/ 742950 w 2543175"/>
              <a:gd name="connsiteY10" fmla="*/ 733425 h 2439244"/>
              <a:gd name="connsiteX11" fmla="*/ 771525 w 2543175"/>
              <a:gd name="connsiteY11" fmla="*/ 552450 h 2439244"/>
              <a:gd name="connsiteX12" fmla="*/ 819150 w 2543175"/>
              <a:gd name="connsiteY12" fmla="*/ 419100 h 2439244"/>
              <a:gd name="connsiteX13" fmla="*/ 866775 w 2543175"/>
              <a:gd name="connsiteY13" fmla="*/ 238125 h 2439244"/>
              <a:gd name="connsiteX14" fmla="*/ 897570 w 2543175"/>
              <a:gd name="connsiteY14" fmla="*/ 135571 h 2439244"/>
              <a:gd name="connsiteX15" fmla="*/ 952500 w 2543175"/>
              <a:gd name="connsiteY15" fmla="*/ 76200 h 2439244"/>
              <a:gd name="connsiteX16" fmla="*/ 1000125 w 2543175"/>
              <a:gd name="connsiteY16" fmla="*/ 19050 h 2439244"/>
              <a:gd name="connsiteX17" fmla="*/ 1057275 w 2543175"/>
              <a:gd name="connsiteY17" fmla="*/ 0 h 2439244"/>
              <a:gd name="connsiteX18" fmla="*/ 1123950 w 2543175"/>
              <a:gd name="connsiteY18" fmla="*/ 19050 h 2439244"/>
              <a:gd name="connsiteX19" fmla="*/ 1209675 w 2543175"/>
              <a:gd name="connsiteY19" fmla="*/ 104775 h 2439244"/>
              <a:gd name="connsiteX20" fmla="*/ 1276350 w 2543175"/>
              <a:gd name="connsiteY20" fmla="*/ 238125 h 2439244"/>
              <a:gd name="connsiteX21" fmla="*/ 1371600 w 2543175"/>
              <a:gd name="connsiteY21" fmla="*/ 457200 h 2439244"/>
              <a:gd name="connsiteX22" fmla="*/ 1428750 w 2543175"/>
              <a:gd name="connsiteY22" fmla="*/ 657225 h 2439244"/>
              <a:gd name="connsiteX23" fmla="*/ 1495425 w 2543175"/>
              <a:gd name="connsiteY23" fmla="*/ 838200 h 2439244"/>
              <a:gd name="connsiteX24" fmla="*/ 1543050 w 2543175"/>
              <a:gd name="connsiteY24" fmla="*/ 1000125 h 2439244"/>
              <a:gd name="connsiteX25" fmla="*/ 1619250 w 2543175"/>
              <a:gd name="connsiteY25" fmla="*/ 1162050 h 2439244"/>
              <a:gd name="connsiteX26" fmla="*/ 1676400 w 2543175"/>
              <a:gd name="connsiteY26" fmla="*/ 1276350 h 2439244"/>
              <a:gd name="connsiteX27" fmla="*/ 1714500 w 2543175"/>
              <a:gd name="connsiteY27" fmla="*/ 1362075 h 2439244"/>
              <a:gd name="connsiteX28" fmla="*/ 1771650 w 2543175"/>
              <a:gd name="connsiteY28" fmla="*/ 1476375 h 2439244"/>
              <a:gd name="connsiteX29" fmla="*/ 1828800 w 2543175"/>
              <a:gd name="connsiteY29" fmla="*/ 1552575 h 2439244"/>
              <a:gd name="connsiteX30" fmla="*/ 1895475 w 2543175"/>
              <a:gd name="connsiteY30" fmla="*/ 1733550 h 2439244"/>
              <a:gd name="connsiteX31" fmla="*/ 1971675 w 2543175"/>
              <a:gd name="connsiteY31" fmla="*/ 1895475 h 2439244"/>
              <a:gd name="connsiteX32" fmla="*/ 2028825 w 2543175"/>
              <a:gd name="connsiteY32" fmla="*/ 1990725 h 2439244"/>
              <a:gd name="connsiteX33" fmla="*/ 2095500 w 2543175"/>
              <a:gd name="connsiteY33" fmla="*/ 2152650 h 2439244"/>
              <a:gd name="connsiteX34" fmla="*/ 2162175 w 2543175"/>
              <a:gd name="connsiteY34" fmla="*/ 2247900 h 2439244"/>
              <a:gd name="connsiteX35" fmla="*/ 2219325 w 2543175"/>
              <a:gd name="connsiteY35" fmla="*/ 2314575 h 2439244"/>
              <a:gd name="connsiteX36" fmla="*/ 2295525 w 2543175"/>
              <a:gd name="connsiteY36" fmla="*/ 2371725 h 2439244"/>
              <a:gd name="connsiteX37" fmla="*/ 2409825 w 2543175"/>
              <a:gd name="connsiteY37" fmla="*/ 2409825 h 2439244"/>
              <a:gd name="connsiteX38" fmla="*/ 2495550 w 2543175"/>
              <a:gd name="connsiteY38" fmla="*/ 2438400 h 2439244"/>
              <a:gd name="connsiteX39" fmla="*/ 2543175 w 2543175"/>
              <a:gd name="connsiteY39" fmla="*/ 2428875 h 2439244"/>
              <a:gd name="connsiteX0" fmla="*/ 0 w 2543175"/>
              <a:gd name="connsiteY0" fmla="*/ 2419350 h 2439244"/>
              <a:gd name="connsiteX1" fmla="*/ 85725 w 2543175"/>
              <a:gd name="connsiteY1" fmla="*/ 2419350 h 2439244"/>
              <a:gd name="connsiteX2" fmla="*/ 228600 w 2543175"/>
              <a:gd name="connsiteY2" fmla="*/ 2324100 h 2439244"/>
              <a:gd name="connsiteX3" fmla="*/ 352425 w 2543175"/>
              <a:gd name="connsiteY3" fmla="*/ 2124075 h 2439244"/>
              <a:gd name="connsiteX4" fmla="*/ 419100 w 2543175"/>
              <a:gd name="connsiteY4" fmla="*/ 1933575 h 2439244"/>
              <a:gd name="connsiteX5" fmla="*/ 485775 w 2543175"/>
              <a:gd name="connsiteY5" fmla="*/ 1695450 h 2439244"/>
              <a:gd name="connsiteX6" fmla="*/ 552450 w 2543175"/>
              <a:gd name="connsiteY6" fmla="*/ 1485900 h 2439244"/>
              <a:gd name="connsiteX7" fmla="*/ 600075 w 2543175"/>
              <a:gd name="connsiteY7" fmla="*/ 1295400 h 2439244"/>
              <a:gd name="connsiteX8" fmla="*/ 666750 w 2543175"/>
              <a:gd name="connsiteY8" fmla="*/ 1114425 h 2439244"/>
              <a:gd name="connsiteX9" fmla="*/ 704850 w 2543175"/>
              <a:gd name="connsiteY9" fmla="*/ 914400 h 2439244"/>
              <a:gd name="connsiteX10" fmla="*/ 742950 w 2543175"/>
              <a:gd name="connsiteY10" fmla="*/ 733425 h 2439244"/>
              <a:gd name="connsiteX11" fmla="*/ 771525 w 2543175"/>
              <a:gd name="connsiteY11" fmla="*/ 552450 h 2439244"/>
              <a:gd name="connsiteX12" fmla="*/ 819150 w 2543175"/>
              <a:gd name="connsiteY12" fmla="*/ 419100 h 2439244"/>
              <a:gd name="connsiteX13" fmla="*/ 866775 w 2543175"/>
              <a:gd name="connsiteY13" fmla="*/ 238125 h 2439244"/>
              <a:gd name="connsiteX14" fmla="*/ 897570 w 2543175"/>
              <a:gd name="connsiteY14" fmla="*/ 135571 h 2439244"/>
              <a:gd name="connsiteX15" fmla="*/ 924451 w 2543175"/>
              <a:gd name="connsiteY15" fmla="*/ 59371 h 2439244"/>
              <a:gd name="connsiteX16" fmla="*/ 1000125 w 2543175"/>
              <a:gd name="connsiteY16" fmla="*/ 19050 h 2439244"/>
              <a:gd name="connsiteX17" fmla="*/ 1057275 w 2543175"/>
              <a:gd name="connsiteY17" fmla="*/ 0 h 2439244"/>
              <a:gd name="connsiteX18" fmla="*/ 1123950 w 2543175"/>
              <a:gd name="connsiteY18" fmla="*/ 19050 h 2439244"/>
              <a:gd name="connsiteX19" fmla="*/ 1209675 w 2543175"/>
              <a:gd name="connsiteY19" fmla="*/ 104775 h 2439244"/>
              <a:gd name="connsiteX20" fmla="*/ 1276350 w 2543175"/>
              <a:gd name="connsiteY20" fmla="*/ 238125 h 2439244"/>
              <a:gd name="connsiteX21" fmla="*/ 1371600 w 2543175"/>
              <a:gd name="connsiteY21" fmla="*/ 457200 h 2439244"/>
              <a:gd name="connsiteX22" fmla="*/ 1428750 w 2543175"/>
              <a:gd name="connsiteY22" fmla="*/ 657225 h 2439244"/>
              <a:gd name="connsiteX23" fmla="*/ 1495425 w 2543175"/>
              <a:gd name="connsiteY23" fmla="*/ 838200 h 2439244"/>
              <a:gd name="connsiteX24" fmla="*/ 1543050 w 2543175"/>
              <a:gd name="connsiteY24" fmla="*/ 1000125 h 2439244"/>
              <a:gd name="connsiteX25" fmla="*/ 1619250 w 2543175"/>
              <a:gd name="connsiteY25" fmla="*/ 1162050 h 2439244"/>
              <a:gd name="connsiteX26" fmla="*/ 1676400 w 2543175"/>
              <a:gd name="connsiteY26" fmla="*/ 1276350 h 2439244"/>
              <a:gd name="connsiteX27" fmla="*/ 1714500 w 2543175"/>
              <a:gd name="connsiteY27" fmla="*/ 1362075 h 2439244"/>
              <a:gd name="connsiteX28" fmla="*/ 1771650 w 2543175"/>
              <a:gd name="connsiteY28" fmla="*/ 1476375 h 2439244"/>
              <a:gd name="connsiteX29" fmla="*/ 1828800 w 2543175"/>
              <a:gd name="connsiteY29" fmla="*/ 1552575 h 2439244"/>
              <a:gd name="connsiteX30" fmla="*/ 1895475 w 2543175"/>
              <a:gd name="connsiteY30" fmla="*/ 1733550 h 2439244"/>
              <a:gd name="connsiteX31" fmla="*/ 1971675 w 2543175"/>
              <a:gd name="connsiteY31" fmla="*/ 1895475 h 2439244"/>
              <a:gd name="connsiteX32" fmla="*/ 2028825 w 2543175"/>
              <a:gd name="connsiteY32" fmla="*/ 1990725 h 2439244"/>
              <a:gd name="connsiteX33" fmla="*/ 2095500 w 2543175"/>
              <a:gd name="connsiteY33" fmla="*/ 2152650 h 2439244"/>
              <a:gd name="connsiteX34" fmla="*/ 2162175 w 2543175"/>
              <a:gd name="connsiteY34" fmla="*/ 2247900 h 2439244"/>
              <a:gd name="connsiteX35" fmla="*/ 2219325 w 2543175"/>
              <a:gd name="connsiteY35" fmla="*/ 2314575 h 2439244"/>
              <a:gd name="connsiteX36" fmla="*/ 2295525 w 2543175"/>
              <a:gd name="connsiteY36" fmla="*/ 2371725 h 2439244"/>
              <a:gd name="connsiteX37" fmla="*/ 2409825 w 2543175"/>
              <a:gd name="connsiteY37" fmla="*/ 2409825 h 2439244"/>
              <a:gd name="connsiteX38" fmla="*/ 2495550 w 2543175"/>
              <a:gd name="connsiteY38" fmla="*/ 2438400 h 2439244"/>
              <a:gd name="connsiteX39" fmla="*/ 2543175 w 2543175"/>
              <a:gd name="connsiteY39" fmla="*/ 2428875 h 2439244"/>
              <a:gd name="connsiteX0" fmla="*/ 0 w 2543175"/>
              <a:gd name="connsiteY0" fmla="*/ 2419350 h 2439244"/>
              <a:gd name="connsiteX1" fmla="*/ 85725 w 2543175"/>
              <a:gd name="connsiteY1" fmla="*/ 2419350 h 2439244"/>
              <a:gd name="connsiteX2" fmla="*/ 228600 w 2543175"/>
              <a:gd name="connsiteY2" fmla="*/ 2324100 h 2439244"/>
              <a:gd name="connsiteX3" fmla="*/ 352425 w 2543175"/>
              <a:gd name="connsiteY3" fmla="*/ 2124075 h 2439244"/>
              <a:gd name="connsiteX4" fmla="*/ 419100 w 2543175"/>
              <a:gd name="connsiteY4" fmla="*/ 1933575 h 2439244"/>
              <a:gd name="connsiteX5" fmla="*/ 485775 w 2543175"/>
              <a:gd name="connsiteY5" fmla="*/ 1695450 h 2439244"/>
              <a:gd name="connsiteX6" fmla="*/ 552450 w 2543175"/>
              <a:gd name="connsiteY6" fmla="*/ 1485900 h 2439244"/>
              <a:gd name="connsiteX7" fmla="*/ 600075 w 2543175"/>
              <a:gd name="connsiteY7" fmla="*/ 1295400 h 2439244"/>
              <a:gd name="connsiteX8" fmla="*/ 666750 w 2543175"/>
              <a:gd name="connsiteY8" fmla="*/ 1114425 h 2439244"/>
              <a:gd name="connsiteX9" fmla="*/ 704850 w 2543175"/>
              <a:gd name="connsiteY9" fmla="*/ 914400 h 2439244"/>
              <a:gd name="connsiteX10" fmla="*/ 742950 w 2543175"/>
              <a:gd name="connsiteY10" fmla="*/ 733425 h 2439244"/>
              <a:gd name="connsiteX11" fmla="*/ 771525 w 2543175"/>
              <a:gd name="connsiteY11" fmla="*/ 552450 h 2439244"/>
              <a:gd name="connsiteX12" fmla="*/ 819150 w 2543175"/>
              <a:gd name="connsiteY12" fmla="*/ 419100 h 2439244"/>
              <a:gd name="connsiteX13" fmla="*/ 866775 w 2543175"/>
              <a:gd name="connsiteY13" fmla="*/ 238125 h 2439244"/>
              <a:gd name="connsiteX14" fmla="*/ 897570 w 2543175"/>
              <a:gd name="connsiteY14" fmla="*/ 135571 h 2439244"/>
              <a:gd name="connsiteX15" fmla="*/ 941281 w 2543175"/>
              <a:gd name="connsiteY15" fmla="*/ 76200 h 2439244"/>
              <a:gd name="connsiteX16" fmla="*/ 1000125 w 2543175"/>
              <a:gd name="connsiteY16" fmla="*/ 19050 h 2439244"/>
              <a:gd name="connsiteX17" fmla="*/ 1057275 w 2543175"/>
              <a:gd name="connsiteY17" fmla="*/ 0 h 2439244"/>
              <a:gd name="connsiteX18" fmla="*/ 1123950 w 2543175"/>
              <a:gd name="connsiteY18" fmla="*/ 19050 h 2439244"/>
              <a:gd name="connsiteX19" fmla="*/ 1209675 w 2543175"/>
              <a:gd name="connsiteY19" fmla="*/ 104775 h 2439244"/>
              <a:gd name="connsiteX20" fmla="*/ 1276350 w 2543175"/>
              <a:gd name="connsiteY20" fmla="*/ 238125 h 2439244"/>
              <a:gd name="connsiteX21" fmla="*/ 1371600 w 2543175"/>
              <a:gd name="connsiteY21" fmla="*/ 457200 h 2439244"/>
              <a:gd name="connsiteX22" fmla="*/ 1428750 w 2543175"/>
              <a:gd name="connsiteY22" fmla="*/ 657225 h 2439244"/>
              <a:gd name="connsiteX23" fmla="*/ 1495425 w 2543175"/>
              <a:gd name="connsiteY23" fmla="*/ 838200 h 2439244"/>
              <a:gd name="connsiteX24" fmla="*/ 1543050 w 2543175"/>
              <a:gd name="connsiteY24" fmla="*/ 1000125 h 2439244"/>
              <a:gd name="connsiteX25" fmla="*/ 1619250 w 2543175"/>
              <a:gd name="connsiteY25" fmla="*/ 1162050 h 2439244"/>
              <a:gd name="connsiteX26" fmla="*/ 1676400 w 2543175"/>
              <a:gd name="connsiteY26" fmla="*/ 1276350 h 2439244"/>
              <a:gd name="connsiteX27" fmla="*/ 1714500 w 2543175"/>
              <a:gd name="connsiteY27" fmla="*/ 1362075 h 2439244"/>
              <a:gd name="connsiteX28" fmla="*/ 1771650 w 2543175"/>
              <a:gd name="connsiteY28" fmla="*/ 1476375 h 2439244"/>
              <a:gd name="connsiteX29" fmla="*/ 1828800 w 2543175"/>
              <a:gd name="connsiteY29" fmla="*/ 1552575 h 2439244"/>
              <a:gd name="connsiteX30" fmla="*/ 1895475 w 2543175"/>
              <a:gd name="connsiteY30" fmla="*/ 1733550 h 2439244"/>
              <a:gd name="connsiteX31" fmla="*/ 1971675 w 2543175"/>
              <a:gd name="connsiteY31" fmla="*/ 1895475 h 2439244"/>
              <a:gd name="connsiteX32" fmla="*/ 2028825 w 2543175"/>
              <a:gd name="connsiteY32" fmla="*/ 1990725 h 2439244"/>
              <a:gd name="connsiteX33" fmla="*/ 2095500 w 2543175"/>
              <a:gd name="connsiteY33" fmla="*/ 2152650 h 2439244"/>
              <a:gd name="connsiteX34" fmla="*/ 2162175 w 2543175"/>
              <a:gd name="connsiteY34" fmla="*/ 2247900 h 2439244"/>
              <a:gd name="connsiteX35" fmla="*/ 2219325 w 2543175"/>
              <a:gd name="connsiteY35" fmla="*/ 2314575 h 2439244"/>
              <a:gd name="connsiteX36" fmla="*/ 2295525 w 2543175"/>
              <a:gd name="connsiteY36" fmla="*/ 2371725 h 2439244"/>
              <a:gd name="connsiteX37" fmla="*/ 2409825 w 2543175"/>
              <a:gd name="connsiteY37" fmla="*/ 2409825 h 2439244"/>
              <a:gd name="connsiteX38" fmla="*/ 2495550 w 2543175"/>
              <a:gd name="connsiteY38" fmla="*/ 2438400 h 2439244"/>
              <a:gd name="connsiteX39" fmla="*/ 2543175 w 2543175"/>
              <a:gd name="connsiteY39" fmla="*/ 2428875 h 2439244"/>
              <a:gd name="connsiteX0" fmla="*/ 0 w 2543175"/>
              <a:gd name="connsiteY0" fmla="*/ 2421059 h 2440953"/>
              <a:gd name="connsiteX1" fmla="*/ 85725 w 2543175"/>
              <a:gd name="connsiteY1" fmla="*/ 2421059 h 2440953"/>
              <a:gd name="connsiteX2" fmla="*/ 228600 w 2543175"/>
              <a:gd name="connsiteY2" fmla="*/ 2325809 h 2440953"/>
              <a:gd name="connsiteX3" fmla="*/ 352425 w 2543175"/>
              <a:gd name="connsiteY3" fmla="*/ 2125784 h 2440953"/>
              <a:gd name="connsiteX4" fmla="*/ 419100 w 2543175"/>
              <a:gd name="connsiteY4" fmla="*/ 1935284 h 2440953"/>
              <a:gd name="connsiteX5" fmla="*/ 485775 w 2543175"/>
              <a:gd name="connsiteY5" fmla="*/ 1697159 h 2440953"/>
              <a:gd name="connsiteX6" fmla="*/ 552450 w 2543175"/>
              <a:gd name="connsiteY6" fmla="*/ 1487609 h 2440953"/>
              <a:gd name="connsiteX7" fmla="*/ 600075 w 2543175"/>
              <a:gd name="connsiteY7" fmla="*/ 1297109 h 2440953"/>
              <a:gd name="connsiteX8" fmla="*/ 666750 w 2543175"/>
              <a:gd name="connsiteY8" fmla="*/ 1116134 h 2440953"/>
              <a:gd name="connsiteX9" fmla="*/ 704850 w 2543175"/>
              <a:gd name="connsiteY9" fmla="*/ 916109 h 2440953"/>
              <a:gd name="connsiteX10" fmla="*/ 742950 w 2543175"/>
              <a:gd name="connsiteY10" fmla="*/ 735134 h 2440953"/>
              <a:gd name="connsiteX11" fmla="*/ 771525 w 2543175"/>
              <a:gd name="connsiteY11" fmla="*/ 554159 h 2440953"/>
              <a:gd name="connsiteX12" fmla="*/ 819150 w 2543175"/>
              <a:gd name="connsiteY12" fmla="*/ 420809 h 2440953"/>
              <a:gd name="connsiteX13" fmla="*/ 866775 w 2543175"/>
              <a:gd name="connsiteY13" fmla="*/ 239834 h 2440953"/>
              <a:gd name="connsiteX14" fmla="*/ 897570 w 2543175"/>
              <a:gd name="connsiteY14" fmla="*/ 137280 h 2440953"/>
              <a:gd name="connsiteX15" fmla="*/ 941281 w 2543175"/>
              <a:gd name="connsiteY15" fmla="*/ 77909 h 2440953"/>
              <a:gd name="connsiteX16" fmla="*/ 983295 w 2543175"/>
              <a:gd name="connsiteY16" fmla="*/ 9540 h 2440953"/>
              <a:gd name="connsiteX17" fmla="*/ 1057275 w 2543175"/>
              <a:gd name="connsiteY17" fmla="*/ 1709 h 2440953"/>
              <a:gd name="connsiteX18" fmla="*/ 1123950 w 2543175"/>
              <a:gd name="connsiteY18" fmla="*/ 20759 h 2440953"/>
              <a:gd name="connsiteX19" fmla="*/ 1209675 w 2543175"/>
              <a:gd name="connsiteY19" fmla="*/ 106484 h 2440953"/>
              <a:gd name="connsiteX20" fmla="*/ 1276350 w 2543175"/>
              <a:gd name="connsiteY20" fmla="*/ 239834 h 2440953"/>
              <a:gd name="connsiteX21" fmla="*/ 1371600 w 2543175"/>
              <a:gd name="connsiteY21" fmla="*/ 458909 h 2440953"/>
              <a:gd name="connsiteX22" fmla="*/ 1428750 w 2543175"/>
              <a:gd name="connsiteY22" fmla="*/ 658934 h 2440953"/>
              <a:gd name="connsiteX23" fmla="*/ 1495425 w 2543175"/>
              <a:gd name="connsiteY23" fmla="*/ 839909 h 2440953"/>
              <a:gd name="connsiteX24" fmla="*/ 1543050 w 2543175"/>
              <a:gd name="connsiteY24" fmla="*/ 1001834 h 2440953"/>
              <a:gd name="connsiteX25" fmla="*/ 1619250 w 2543175"/>
              <a:gd name="connsiteY25" fmla="*/ 1163759 h 2440953"/>
              <a:gd name="connsiteX26" fmla="*/ 1676400 w 2543175"/>
              <a:gd name="connsiteY26" fmla="*/ 1278059 h 2440953"/>
              <a:gd name="connsiteX27" fmla="*/ 1714500 w 2543175"/>
              <a:gd name="connsiteY27" fmla="*/ 1363784 h 2440953"/>
              <a:gd name="connsiteX28" fmla="*/ 1771650 w 2543175"/>
              <a:gd name="connsiteY28" fmla="*/ 1478084 h 2440953"/>
              <a:gd name="connsiteX29" fmla="*/ 1828800 w 2543175"/>
              <a:gd name="connsiteY29" fmla="*/ 1554284 h 2440953"/>
              <a:gd name="connsiteX30" fmla="*/ 1895475 w 2543175"/>
              <a:gd name="connsiteY30" fmla="*/ 1735259 h 2440953"/>
              <a:gd name="connsiteX31" fmla="*/ 1971675 w 2543175"/>
              <a:gd name="connsiteY31" fmla="*/ 1897184 h 2440953"/>
              <a:gd name="connsiteX32" fmla="*/ 2028825 w 2543175"/>
              <a:gd name="connsiteY32" fmla="*/ 1992434 h 2440953"/>
              <a:gd name="connsiteX33" fmla="*/ 2095500 w 2543175"/>
              <a:gd name="connsiteY33" fmla="*/ 2154359 h 2440953"/>
              <a:gd name="connsiteX34" fmla="*/ 2162175 w 2543175"/>
              <a:gd name="connsiteY34" fmla="*/ 2249609 h 2440953"/>
              <a:gd name="connsiteX35" fmla="*/ 2219325 w 2543175"/>
              <a:gd name="connsiteY35" fmla="*/ 2316284 h 2440953"/>
              <a:gd name="connsiteX36" fmla="*/ 2295525 w 2543175"/>
              <a:gd name="connsiteY36" fmla="*/ 2373434 h 2440953"/>
              <a:gd name="connsiteX37" fmla="*/ 2409825 w 2543175"/>
              <a:gd name="connsiteY37" fmla="*/ 2411534 h 2440953"/>
              <a:gd name="connsiteX38" fmla="*/ 2495550 w 2543175"/>
              <a:gd name="connsiteY38" fmla="*/ 2440109 h 2440953"/>
              <a:gd name="connsiteX39" fmla="*/ 2543175 w 2543175"/>
              <a:gd name="connsiteY39" fmla="*/ 2430584 h 2440953"/>
              <a:gd name="connsiteX0" fmla="*/ 0 w 2543175"/>
              <a:gd name="connsiteY0" fmla="*/ 2421059 h 2433682"/>
              <a:gd name="connsiteX1" fmla="*/ 85725 w 2543175"/>
              <a:gd name="connsiteY1" fmla="*/ 2421059 h 2433682"/>
              <a:gd name="connsiteX2" fmla="*/ 228600 w 2543175"/>
              <a:gd name="connsiteY2" fmla="*/ 2325809 h 2433682"/>
              <a:gd name="connsiteX3" fmla="*/ 352425 w 2543175"/>
              <a:gd name="connsiteY3" fmla="*/ 2125784 h 2433682"/>
              <a:gd name="connsiteX4" fmla="*/ 419100 w 2543175"/>
              <a:gd name="connsiteY4" fmla="*/ 1935284 h 2433682"/>
              <a:gd name="connsiteX5" fmla="*/ 485775 w 2543175"/>
              <a:gd name="connsiteY5" fmla="*/ 1697159 h 2433682"/>
              <a:gd name="connsiteX6" fmla="*/ 552450 w 2543175"/>
              <a:gd name="connsiteY6" fmla="*/ 1487609 h 2433682"/>
              <a:gd name="connsiteX7" fmla="*/ 600075 w 2543175"/>
              <a:gd name="connsiteY7" fmla="*/ 1297109 h 2433682"/>
              <a:gd name="connsiteX8" fmla="*/ 666750 w 2543175"/>
              <a:gd name="connsiteY8" fmla="*/ 1116134 h 2433682"/>
              <a:gd name="connsiteX9" fmla="*/ 704850 w 2543175"/>
              <a:gd name="connsiteY9" fmla="*/ 916109 h 2433682"/>
              <a:gd name="connsiteX10" fmla="*/ 742950 w 2543175"/>
              <a:gd name="connsiteY10" fmla="*/ 735134 h 2433682"/>
              <a:gd name="connsiteX11" fmla="*/ 771525 w 2543175"/>
              <a:gd name="connsiteY11" fmla="*/ 554159 h 2433682"/>
              <a:gd name="connsiteX12" fmla="*/ 819150 w 2543175"/>
              <a:gd name="connsiteY12" fmla="*/ 420809 h 2433682"/>
              <a:gd name="connsiteX13" fmla="*/ 866775 w 2543175"/>
              <a:gd name="connsiteY13" fmla="*/ 239834 h 2433682"/>
              <a:gd name="connsiteX14" fmla="*/ 897570 w 2543175"/>
              <a:gd name="connsiteY14" fmla="*/ 137280 h 2433682"/>
              <a:gd name="connsiteX15" fmla="*/ 941281 w 2543175"/>
              <a:gd name="connsiteY15" fmla="*/ 77909 h 2433682"/>
              <a:gd name="connsiteX16" fmla="*/ 983295 w 2543175"/>
              <a:gd name="connsiteY16" fmla="*/ 9540 h 2433682"/>
              <a:gd name="connsiteX17" fmla="*/ 1057275 w 2543175"/>
              <a:gd name="connsiteY17" fmla="*/ 1709 h 2433682"/>
              <a:gd name="connsiteX18" fmla="*/ 1123950 w 2543175"/>
              <a:gd name="connsiteY18" fmla="*/ 20759 h 2433682"/>
              <a:gd name="connsiteX19" fmla="*/ 1209675 w 2543175"/>
              <a:gd name="connsiteY19" fmla="*/ 106484 h 2433682"/>
              <a:gd name="connsiteX20" fmla="*/ 1276350 w 2543175"/>
              <a:gd name="connsiteY20" fmla="*/ 239834 h 2433682"/>
              <a:gd name="connsiteX21" fmla="*/ 1371600 w 2543175"/>
              <a:gd name="connsiteY21" fmla="*/ 458909 h 2433682"/>
              <a:gd name="connsiteX22" fmla="*/ 1428750 w 2543175"/>
              <a:gd name="connsiteY22" fmla="*/ 658934 h 2433682"/>
              <a:gd name="connsiteX23" fmla="*/ 1495425 w 2543175"/>
              <a:gd name="connsiteY23" fmla="*/ 839909 h 2433682"/>
              <a:gd name="connsiteX24" fmla="*/ 1543050 w 2543175"/>
              <a:gd name="connsiteY24" fmla="*/ 1001834 h 2433682"/>
              <a:gd name="connsiteX25" fmla="*/ 1619250 w 2543175"/>
              <a:gd name="connsiteY25" fmla="*/ 1163759 h 2433682"/>
              <a:gd name="connsiteX26" fmla="*/ 1676400 w 2543175"/>
              <a:gd name="connsiteY26" fmla="*/ 1278059 h 2433682"/>
              <a:gd name="connsiteX27" fmla="*/ 1714500 w 2543175"/>
              <a:gd name="connsiteY27" fmla="*/ 1363784 h 2433682"/>
              <a:gd name="connsiteX28" fmla="*/ 1771650 w 2543175"/>
              <a:gd name="connsiteY28" fmla="*/ 1478084 h 2433682"/>
              <a:gd name="connsiteX29" fmla="*/ 1828800 w 2543175"/>
              <a:gd name="connsiteY29" fmla="*/ 1554284 h 2433682"/>
              <a:gd name="connsiteX30" fmla="*/ 1895475 w 2543175"/>
              <a:gd name="connsiteY30" fmla="*/ 1735259 h 2433682"/>
              <a:gd name="connsiteX31" fmla="*/ 1971675 w 2543175"/>
              <a:gd name="connsiteY31" fmla="*/ 1897184 h 2433682"/>
              <a:gd name="connsiteX32" fmla="*/ 2028825 w 2543175"/>
              <a:gd name="connsiteY32" fmla="*/ 1992434 h 2433682"/>
              <a:gd name="connsiteX33" fmla="*/ 2095500 w 2543175"/>
              <a:gd name="connsiteY33" fmla="*/ 2154359 h 2433682"/>
              <a:gd name="connsiteX34" fmla="*/ 2162175 w 2543175"/>
              <a:gd name="connsiteY34" fmla="*/ 2249609 h 2433682"/>
              <a:gd name="connsiteX35" fmla="*/ 2219325 w 2543175"/>
              <a:gd name="connsiteY35" fmla="*/ 2316284 h 2433682"/>
              <a:gd name="connsiteX36" fmla="*/ 2295525 w 2543175"/>
              <a:gd name="connsiteY36" fmla="*/ 2373434 h 2433682"/>
              <a:gd name="connsiteX37" fmla="*/ 2409825 w 2543175"/>
              <a:gd name="connsiteY37" fmla="*/ 2411534 h 2433682"/>
              <a:gd name="connsiteX38" fmla="*/ 2495550 w 2543175"/>
              <a:gd name="connsiteY38" fmla="*/ 2428890 h 2433682"/>
              <a:gd name="connsiteX39" fmla="*/ 2543175 w 2543175"/>
              <a:gd name="connsiteY39" fmla="*/ 2430584 h 2433682"/>
              <a:gd name="connsiteX0" fmla="*/ 0 w 2543175"/>
              <a:gd name="connsiteY0" fmla="*/ 2420561 h 2433184"/>
              <a:gd name="connsiteX1" fmla="*/ 85725 w 2543175"/>
              <a:gd name="connsiteY1" fmla="*/ 2420561 h 2433184"/>
              <a:gd name="connsiteX2" fmla="*/ 228600 w 2543175"/>
              <a:gd name="connsiteY2" fmla="*/ 2325311 h 2433184"/>
              <a:gd name="connsiteX3" fmla="*/ 352425 w 2543175"/>
              <a:gd name="connsiteY3" fmla="*/ 2125286 h 2433184"/>
              <a:gd name="connsiteX4" fmla="*/ 419100 w 2543175"/>
              <a:gd name="connsiteY4" fmla="*/ 1934786 h 2433184"/>
              <a:gd name="connsiteX5" fmla="*/ 485775 w 2543175"/>
              <a:gd name="connsiteY5" fmla="*/ 1696661 h 2433184"/>
              <a:gd name="connsiteX6" fmla="*/ 552450 w 2543175"/>
              <a:gd name="connsiteY6" fmla="*/ 1487111 h 2433184"/>
              <a:gd name="connsiteX7" fmla="*/ 600075 w 2543175"/>
              <a:gd name="connsiteY7" fmla="*/ 1296611 h 2433184"/>
              <a:gd name="connsiteX8" fmla="*/ 666750 w 2543175"/>
              <a:gd name="connsiteY8" fmla="*/ 1115636 h 2433184"/>
              <a:gd name="connsiteX9" fmla="*/ 704850 w 2543175"/>
              <a:gd name="connsiteY9" fmla="*/ 915611 h 2433184"/>
              <a:gd name="connsiteX10" fmla="*/ 742950 w 2543175"/>
              <a:gd name="connsiteY10" fmla="*/ 734636 h 2433184"/>
              <a:gd name="connsiteX11" fmla="*/ 771525 w 2543175"/>
              <a:gd name="connsiteY11" fmla="*/ 553661 h 2433184"/>
              <a:gd name="connsiteX12" fmla="*/ 819150 w 2543175"/>
              <a:gd name="connsiteY12" fmla="*/ 420311 h 2433184"/>
              <a:gd name="connsiteX13" fmla="*/ 866775 w 2543175"/>
              <a:gd name="connsiteY13" fmla="*/ 239336 h 2433184"/>
              <a:gd name="connsiteX14" fmla="*/ 897570 w 2543175"/>
              <a:gd name="connsiteY14" fmla="*/ 136782 h 2433184"/>
              <a:gd name="connsiteX15" fmla="*/ 935671 w 2543175"/>
              <a:gd name="connsiteY15" fmla="*/ 66191 h 2433184"/>
              <a:gd name="connsiteX16" fmla="*/ 983295 w 2543175"/>
              <a:gd name="connsiteY16" fmla="*/ 9042 h 2433184"/>
              <a:gd name="connsiteX17" fmla="*/ 1057275 w 2543175"/>
              <a:gd name="connsiteY17" fmla="*/ 1211 h 2433184"/>
              <a:gd name="connsiteX18" fmla="*/ 1123950 w 2543175"/>
              <a:gd name="connsiteY18" fmla="*/ 20261 h 2433184"/>
              <a:gd name="connsiteX19" fmla="*/ 1209675 w 2543175"/>
              <a:gd name="connsiteY19" fmla="*/ 105986 h 2433184"/>
              <a:gd name="connsiteX20" fmla="*/ 1276350 w 2543175"/>
              <a:gd name="connsiteY20" fmla="*/ 239336 h 2433184"/>
              <a:gd name="connsiteX21" fmla="*/ 1371600 w 2543175"/>
              <a:gd name="connsiteY21" fmla="*/ 458411 h 2433184"/>
              <a:gd name="connsiteX22" fmla="*/ 1428750 w 2543175"/>
              <a:gd name="connsiteY22" fmla="*/ 658436 h 2433184"/>
              <a:gd name="connsiteX23" fmla="*/ 1495425 w 2543175"/>
              <a:gd name="connsiteY23" fmla="*/ 839411 h 2433184"/>
              <a:gd name="connsiteX24" fmla="*/ 1543050 w 2543175"/>
              <a:gd name="connsiteY24" fmla="*/ 1001336 h 2433184"/>
              <a:gd name="connsiteX25" fmla="*/ 1619250 w 2543175"/>
              <a:gd name="connsiteY25" fmla="*/ 1163261 h 2433184"/>
              <a:gd name="connsiteX26" fmla="*/ 1676400 w 2543175"/>
              <a:gd name="connsiteY26" fmla="*/ 1277561 h 2433184"/>
              <a:gd name="connsiteX27" fmla="*/ 1714500 w 2543175"/>
              <a:gd name="connsiteY27" fmla="*/ 1363286 h 2433184"/>
              <a:gd name="connsiteX28" fmla="*/ 1771650 w 2543175"/>
              <a:gd name="connsiteY28" fmla="*/ 1477586 h 2433184"/>
              <a:gd name="connsiteX29" fmla="*/ 1828800 w 2543175"/>
              <a:gd name="connsiteY29" fmla="*/ 1553786 h 2433184"/>
              <a:gd name="connsiteX30" fmla="*/ 1895475 w 2543175"/>
              <a:gd name="connsiteY30" fmla="*/ 1734761 h 2433184"/>
              <a:gd name="connsiteX31" fmla="*/ 1971675 w 2543175"/>
              <a:gd name="connsiteY31" fmla="*/ 1896686 h 2433184"/>
              <a:gd name="connsiteX32" fmla="*/ 2028825 w 2543175"/>
              <a:gd name="connsiteY32" fmla="*/ 1991936 h 2433184"/>
              <a:gd name="connsiteX33" fmla="*/ 2095500 w 2543175"/>
              <a:gd name="connsiteY33" fmla="*/ 2153861 h 2433184"/>
              <a:gd name="connsiteX34" fmla="*/ 2162175 w 2543175"/>
              <a:gd name="connsiteY34" fmla="*/ 2249111 h 2433184"/>
              <a:gd name="connsiteX35" fmla="*/ 2219325 w 2543175"/>
              <a:gd name="connsiteY35" fmla="*/ 2315786 h 2433184"/>
              <a:gd name="connsiteX36" fmla="*/ 2295525 w 2543175"/>
              <a:gd name="connsiteY36" fmla="*/ 2372936 h 2433184"/>
              <a:gd name="connsiteX37" fmla="*/ 2409825 w 2543175"/>
              <a:gd name="connsiteY37" fmla="*/ 2411036 h 2433184"/>
              <a:gd name="connsiteX38" fmla="*/ 2495550 w 2543175"/>
              <a:gd name="connsiteY38" fmla="*/ 2428392 h 2433184"/>
              <a:gd name="connsiteX39" fmla="*/ 2543175 w 2543175"/>
              <a:gd name="connsiteY39" fmla="*/ 2430086 h 2433184"/>
              <a:gd name="connsiteX0" fmla="*/ 0 w 2543175"/>
              <a:gd name="connsiteY0" fmla="*/ 2419494 h 2432117"/>
              <a:gd name="connsiteX1" fmla="*/ 85725 w 2543175"/>
              <a:gd name="connsiteY1" fmla="*/ 2419494 h 2432117"/>
              <a:gd name="connsiteX2" fmla="*/ 228600 w 2543175"/>
              <a:gd name="connsiteY2" fmla="*/ 2324244 h 2432117"/>
              <a:gd name="connsiteX3" fmla="*/ 352425 w 2543175"/>
              <a:gd name="connsiteY3" fmla="*/ 2124219 h 2432117"/>
              <a:gd name="connsiteX4" fmla="*/ 419100 w 2543175"/>
              <a:gd name="connsiteY4" fmla="*/ 1933719 h 2432117"/>
              <a:gd name="connsiteX5" fmla="*/ 485775 w 2543175"/>
              <a:gd name="connsiteY5" fmla="*/ 1695594 h 2432117"/>
              <a:gd name="connsiteX6" fmla="*/ 552450 w 2543175"/>
              <a:gd name="connsiteY6" fmla="*/ 1486044 h 2432117"/>
              <a:gd name="connsiteX7" fmla="*/ 600075 w 2543175"/>
              <a:gd name="connsiteY7" fmla="*/ 1295544 h 2432117"/>
              <a:gd name="connsiteX8" fmla="*/ 666750 w 2543175"/>
              <a:gd name="connsiteY8" fmla="*/ 1114569 h 2432117"/>
              <a:gd name="connsiteX9" fmla="*/ 704850 w 2543175"/>
              <a:gd name="connsiteY9" fmla="*/ 914544 h 2432117"/>
              <a:gd name="connsiteX10" fmla="*/ 742950 w 2543175"/>
              <a:gd name="connsiteY10" fmla="*/ 733569 h 2432117"/>
              <a:gd name="connsiteX11" fmla="*/ 771525 w 2543175"/>
              <a:gd name="connsiteY11" fmla="*/ 552594 h 2432117"/>
              <a:gd name="connsiteX12" fmla="*/ 819150 w 2543175"/>
              <a:gd name="connsiteY12" fmla="*/ 419244 h 2432117"/>
              <a:gd name="connsiteX13" fmla="*/ 866775 w 2543175"/>
              <a:gd name="connsiteY13" fmla="*/ 238269 h 2432117"/>
              <a:gd name="connsiteX14" fmla="*/ 897570 w 2543175"/>
              <a:gd name="connsiteY14" fmla="*/ 135715 h 2432117"/>
              <a:gd name="connsiteX15" fmla="*/ 935671 w 2543175"/>
              <a:gd name="connsiteY15" fmla="*/ 65124 h 2432117"/>
              <a:gd name="connsiteX16" fmla="*/ 988905 w 2543175"/>
              <a:gd name="connsiteY16" fmla="*/ 13584 h 2432117"/>
              <a:gd name="connsiteX17" fmla="*/ 1057275 w 2543175"/>
              <a:gd name="connsiteY17" fmla="*/ 144 h 2432117"/>
              <a:gd name="connsiteX18" fmla="*/ 1123950 w 2543175"/>
              <a:gd name="connsiteY18" fmla="*/ 19194 h 2432117"/>
              <a:gd name="connsiteX19" fmla="*/ 1209675 w 2543175"/>
              <a:gd name="connsiteY19" fmla="*/ 104919 h 2432117"/>
              <a:gd name="connsiteX20" fmla="*/ 1276350 w 2543175"/>
              <a:gd name="connsiteY20" fmla="*/ 238269 h 2432117"/>
              <a:gd name="connsiteX21" fmla="*/ 1371600 w 2543175"/>
              <a:gd name="connsiteY21" fmla="*/ 457344 h 2432117"/>
              <a:gd name="connsiteX22" fmla="*/ 1428750 w 2543175"/>
              <a:gd name="connsiteY22" fmla="*/ 657369 h 2432117"/>
              <a:gd name="connsiteX23" fmla="*/ 1495425 w 2543175"/>
              <a:gd name="connsiteY23" fmla="*/ 838344 h 2432117"/>
              <a:gd name="connsiteX24" fmla="*/ 1543050 w 2543175"/>
              <a:gd name="connsiteY24" fmla="*/ 1000269 h 2432117"/>
              <a:gd name="connsiteX25" fmla="*/ 1619250 w 2543175"/>
              <a:gd name="connsiteY25" fmla="*/ 1162194 h 2432117"/>
              <a:gd name="connsiteX26" fmla="*/ 1676400 w 2543175"/>
              <a:gd name="connsiteY26" fmla="*/ 1276494 h 2432117"/>
              <a:gd name="connsiteX27" fmla="*/ 1714500 w 2543175"/>
              <a:gd name="connsiteY27" fmla="*/ 1362219 h 2432117"/>
              <a:gd name="connsiteX28" fmla="*/ 1771650 w 2543175"/>
              <a:gd name="connsiteY28" fmla="*/ 1476519 h 2432117"/>
              <a:gd name="connsiteX29" fmla="*/ 1828800 w 2543175"/>
              <a:gd name="connsiteY29" fmla="*/ 1552719 h 2432117"/>
              <a:gd name="connsiteX30" fmla="*/ 1895475 w 2543175"/>
              <a:gd name="connsiteY30" fmla="*/ 1733694 h 2432117"/>
              <a:gd name="connsiteX31" fmla="*/ 1971675 w 2543175"/>
              <a:gd name="connsiteY31" fmla="*/ 1895619 h 2432117"/>
              <a:gd name="connsiteX32" fmla="*/ 2028825 w 2543175"/>
              <a:gd name="connsiteY32" fmla="*/ 1990869 h 2432117"/>
              <a:gd name="connsiteX33" fmla="*/ 2095500 w 2543175"/>
              <a:gd name="connsiteY33" fmla="*/ 2152794 h 2432117"/>
              <a:gd name="connsiteX34" fmla="*/ 2162175 w 2543175"/>
              <a:gd name="connsiteY34" fmla="*/ 2248044 h 2432117"/>
              <a:gd name="connsiteX35" fmla="*/ 2219325 w 2543175"/>
              <a:gd name="connsiteY35" fmla="*/ 2314719 h 2432117"/>
              <a:gd name="connsiteX36" fmla="*/ 2295525 w 2543175"/>
              <a:gd name="connsiteY36" fmla="*/ 2371869 h 2432117"/>
              <a:gd name="connsiteX37" fmla="*/ 2409825 w 2543175"/>
              <a:gd name="connsiteY37" fmla="*/ 2409969 h 2432117"/>
              <a:gd name="connsiteX38" fmla="*/ 2495550 w 2543175"/>
              <a:gd name="connsiteY38" fmla="*/ 2427325 h 2432117"/>
              <a:gd name="connsiteX39" fmla="*/ 2543175 w 2543175"/>
              <a:gd name="connsiteY39" fmla="*/ 2429019 h 2432117"/>
              <a:gd name="connsiteX0" fmla="*/ 0 w 2543175"/>
              <a:gd name="connsiteY0" fmla="*/ 2419494 h 2432117"/>
              <a:gd name="connsiteX1" fmla="*/ 85725 w 2543175"/>
              <a:gd name="connsiteY1" fmla="*/ 2419494 h 2432117"/>
              <a:gd name="connsiteX2" fmla="*/ 228600 w 2543175"/>
              <a:gd name="connsiteY2" fmla="*/ 2324244 h 2432117"/>
              <a:gd name="connsiteX3" fmla="*/ 352425 w 2543175"/>
              <a:gd name="connsiteY3" fmla="*/ 2124219 h 2432117"/>
              <a:gd name="connsiteX4" fmla="*/ 419100 w 2543175"/>
              <a:gd name="connsiteY4" fmla="*/ 1933719 h 2432117"/>
              <a:gd name="connsiteX5" fmla="*/ 485775 w 2543175"/>
              <a:gd name="connsiteY5" fmla="*/ 1695594 h 2432117"/>
              <a:gd name="connsiteX6" fmla="*/ 552450 w 2543175"/>
              <a:gd name="connsiteY6" fmla="*/ 1486044 h 2432117"/>
              <a:gd name="connsiteX7" fmla="*/ 600075 w 2543175"/>
              <a:gd name="connsiteY7" fmla="*/ 1295544 h 2432117"/>
              <a:gd name="connsiteX8" fmla="*/ 666750 w 2543175"/>
              <a:gd name="connsiteY8" fmla="*/ 1114569 h 2432117"/>
              <a:gd name="connsiteX9" fmla="*/ 704850 w 2543175"/>
              <a:gd name="connsiteY9" fmla="*/ 914544 h 2432117"/>
              <a:gd name="connsiteX10" fmla="*/ 742950 w 2543175"/>
              <a:gd name="connsiteY10" fmla="*/ 733569 h 2432117"/>
              <a:gd name="connsiteX11" fmla="*/ 771525 w 2543175"/>
              <a:gd name="connsiteY11" fmla="*/ 552594 h 2432117"/>
              <a:gd name="connsiteX12" fmla="*/ 819150 w 2543175"/>
              <a:gd name="connsiteY12" fmla="*/ 419244 h 2432117"/>
              <a:gd name="connsiteX13" fmla="*/ 866775 w 2543175"/>
              <a:gd name="connsiteY13" fmla="*/ 238269 h 2432117"/>
              <a:gd name="connsiteX14" fmla="*/ 897570 w 2543175"/>
              <a:gd name="connsiteY14" fmla="*/ 135715 h 2432117"/>
              <a:gd name="connsiteX15" fmla="*/ 935671 w 2543175"/>
              <a:gd name="connsiteY15" fmla="*/ 65124 h 2432117"/>
              <a:gd name="connsiteX16" fmla="*/ 988905 w 2543175"/>
              <a:gd name="connsiteY16" fmla="*/ 13584 h 2432117"/>
              <a:gd name="connsiteX17" fmla="*/ 1057275 w 2543175"/>
              <a:gd name="connsiteY17" fmla="*/ 144 h 2432117"/>
              <a:gd name="connsiteX18" fmla="*/ 1123950 w 2543175"/>
              <a:gd name="connsiteY18" fmla="*/ 19194 h 2432117"/>
              <a:gd name="connsiteX19" fmla="*/ 1209675 w 2543175"/>
              <a:gd name="connsiteY19" fmla="*/ 104919 h 2432117"/>
              <a:gd name="connsiteX20" fmla="*/ 1276350 w 2543175"/>
              <a:gd name="connsiteY20" fmla="*/ 238269 h 2432117"/>
              <a:gd name="connsiteX21" fmla="*/ 1371600 w 2543175"/>
              <a:gd name="connsiteY21" fmla="*/ 457344 h 2432117"/>
              <a:gd name="connsiteX22" fmla="*/ 1428750 w 2543175"/>
              <a:gd name="connsiteY22" fmla="*/ 657369 h 2432117"/>
              <a:gd name="connsiteX23" fmla="*/ 1495425 w 2543175"/>
              <a:gd name="connsiteY23" fmla="*/ 838344 h 2432117"/>
              <a:gd name="connsiteX24" fmla="*/ 1543050 w 2543175"/>
              <a:gd name="connsiteY24" fmla="*/ 1000269 h 2432117"/>
              <a:gd name="connsiteX25" fmla="*/ 1619250 w 2543175"/>
              <a:gd name="connsiteY25" fmla="*/ 1162194 h 2432117"/>
              <a:gd name="connsiteX26" fmla="*/ 1676400 w 2543175"/>
              <a:gd name="connsiteY26" fmla="*/ 1276494 h 2432117"/>
              <a:gd name="connsiteX27" fmla="*/ 1714500 w 2543175"/>
              <a:gd name="connsiteY27" fmla="*/ 1362219 h 2432117"/>
              <a:gd name="connsiteX28" fmla="*/ 1782870 w 2543175"/>
              <a:gd name="connsiteY28" fmla="*/ 1459690 h 2432117"/>
              <a:gd name="connsiteX29" fmla="*/ 1828800 w 2543175"/>
              <a:gd name="connsiteY29" fmla="*/ 1552719 h 2432117"/>
              <a:gd name="connsiteX30" fmla="*/ 1895475 w 2543175"/>
              <a:gd name="connsiteY30" fmla="*/ 1733694 h 2432117"/>
              <a:gd name="connsiteX31" fmla="*/ 1971675 w 2543175"/>
              <a:gd name="connsiteY31" fmla="*/ 1895619 h 2432117"/>
              <a:gd name="connsiteX32" fmla="*/ 2028825 w 2543175"/>
              <a:gd name="connsiteY32" fmla="*/ 1990869 h 2432117"/>
              <a:gd name="connsiteX33" fmla="*/ 2095500 w 2543175"/>
              <a:gd name="connsiteY33" fmla="*/ 2152794 h 2432117"/>
              <a:gd name="connsiteX34" fmla="*/ 2162175 w 2543175"/>
              <a:gd name="connsiteY34" fmla="*/ 2248044 h 2432117"/>
              <a:gd name="connsiteX35" fmla="*/ 2219325 w 2543175"/>
              <a:gd name="connsiteY35" fmla="*/ 2314719 h 2432117"/>
              <a:gd name="connsiteX36" fmla="*/ 2295525 w 2543175"/>
              <a:gd name="connsiteY36" fmla="*/ 2371869 h 2432117"/>
              <a:gd name="connsiteX37" fmla="*/ 2409825 w 2543175"/>
              <a:gd name="connsiteY37" fmla="*/ 2409969 h 2432117"/>
              <a:gd name="connsiteX38" fmla="*/ 2495550 w 2543175"/>
              <a:gd name="connsiteY38" fmla="*/ 2427325 h 2432117"/>
              <a:gd name="connsiteX39" fmla="*/ 2543175 w 2543175"/>
              <a:gd name="connsiteY39" fmla="*/ 2429019 h 2432117"/>
              <a:gd name="connsiteX0" fmla="*/ 0 w 2543175"/>
              <a:gd name="connsiteY0" fmla="*/ 2419494 h 2432117"/>
              <a:gd name="connsiteX1" fmla="*/ 85725 w 2543175"/>
              <a:gd name="connsiteY1" fmla="*/ 2419494 h 2432117"/>
              <a:gd name="connsiteX2" fmla="*/ 228600 w 2543175"/>
              <a:gd name="connsiteY2" fmla="*/ 2324244 h 2432117"/>
              <a:gd name="connsiteX3" fmla="*/ 352425 w 2543175"/>
              <a:gd name="connsiteY3" fmla="*/ 2124219 h 2432117"/>
              <a:gd name="connsiteX4" fmla="*/ 419100 w 2543175"/>
              <a:gd name="connsiteY4" fmla="*/ 1933719 h 2432117"/>
              <a:gd name="connsiteX5" fmla="*/ 485775 w 2543175"/>
              <a:gd name="connsiteY5" fmla="*/ 1695594 h 2432117"/>
              <a:gd name="connsiteX6" fmla="*/ 552450 w 2543175"/>
              <a:gd name="connsiteY6" fmla="*/ 1486044 h 2432117"/>
              <a:gd name="connsiteX7" fmla="*/ 600075 w 2543175"/>
              <a:gd name="connsiteY7" fmla="*/ 1295544 h 2432117"/>
              <a:gd name="connsiteX8" fmla="*/ 666750 w 2543175"/>
              <a:gd name="connsiteY8" fmla="*/ 1114569 h 2432117"/>
              <a:gd name="connsiteX9" fmla="*/ 704850 w 2543175"/>
              <a:gd name="connsiteY9" fmla="*/ 914544 h 2432117"/>
              <a:gd name="connsiteX10" fmla="*/ 742950 w 2543175"/>
              <a:gd name="connsiteY10" fmla="*/ 733569 h 2432117"/>
              <a:gd name="connsiteX11" fmla="*/ 771525 w 2543175"/>
              <a:gd name="connsiteY11" fmla="*/ 552594 h 2432117"/>
              <a:gd name="connsiteX12" fmla="*/ 819150 w 2543175"/>
              <a:gd name="connsiteY12" fmla="*/ 419244 h 2432117"/>
              <a:gd name="connsiteX13" fmla="*/ 866775 w 2543175"/>
              <a:gd name="connsiteY13" fmla="*/ 238269 h 2432117"/>
              <a:gd name="connsiteX14" fmla="*/ 897570 w 2543175"/>
              <a:gd name="connsiteY14" fmla="*/ 135715 h 2432117"/>
              <a:gd name="connsiteX15" fmla="*/ 935671 w 2543175"/>
              <a:gd name="connsiteY15" fmla="*/ 65124 h 2432117"/>
              <a:gd name="connsiteX16" fmla="*/ 988905 w 2543175"/>
              <a:gd name="connsiteY16" fmla="*/ 13584 h 2432117"/>
              <a:gd name="connsiteX17" fmla="*/ 1057275 w 2543175"/>
              <a:gd name="connsiteY17" fmla="*/ 144 h 2432117"/>
              <a:gd name="connsiteX18" fmla="*/ 1123950 w 2543175"/>
              <a:gd name="connsiteY18" fmla="*/ 19194 h 2432117"/>
              <a:gd name="connsiteX19" fmla="*/ 1209675 w 2543175"/>
              <a:gd name="connsiteY19" fmla="*/ 104919 h 2432117"/>
              <a:gd name="connsiteX20" fmla="*/ 1276350 w 2543175"/>
              <a:gd name="connsiteY20" fmla="*/ 238269 h 2432117"/>
              <a:gd name="connsiteX21" fmla="*/ 1371600 w 2543175"/>
              <a:gd name="connsiteY21" fmla="*/ 457344 h 2432117"/>
              <a:gd name="connsiteX22" fmla="*/ 1428750 w 2543175"/>
              <a:gd name="connsiteY22" fmla="*/ 657369 h 2432117"/>
              <a:gd name="connsiteX23" fmla="*/ 1495425 w 2543175"/>
              <a:gd name="connsiteY23" fmla="*/ 838344 h 2432117"/>
              <a:gd name="connsiteX24" fmla="*/ 1543050 w 2543175"/>
              <a:gd name="connsiteY24" fmla="*/ 1000269 h 2432117"/>
              <a:gd name="connsiteX25" fmla="*/ 1619250 w 2543175"/>
              <a:gd name="connsiteY25" fmla="*/ 1162194 h 2432117"/>
              <a:gd name="connsiteX26" fmla="*/ 1676400 w 2543175"/>
              <a:gd name="connsiteY26" fmla="*/ 1276494 h 2432117"/>
              <a:gd name="connsiteX27" fmla="*/ 1714500 w 2543175"/>
              <a:gd name="connsiteY27" fmla="*/ 1362219 h 2432117"/>
              <a:gd name="connsiteX28" fmla="*/ 1782870 w 2543175"/>
              <a:gd name="connsiteY28" fmla="*/ 1459690 h 2432117"/>
              <a:gd name="connsiteX29" fmla="*/ 1828800 w 2543175"/>
              <a:gd name="connsiteY29" fmla="*/ 1586378 h 2432117"/>
              <a:gd name="connsiteX30" fmla="*/ 1895475 w 2543175"/>
              <a:gd name="connsiteY30" fmla="*/ 1733694 h 2432117"/>
              <a:gd name="connsiteX31" fmla="*/ 1971675 w 2543175"/>
              <a:gd name="connsiteY31" fmla="*/ 1895619 h 2432117"/>
              <a:gd name="connsiteX32" fmla="*/ 2028825 w 2543175"/>
              <a:gd name="connsiteY32" fmla="*/ 1990869 h 2432117"/>
              <a:gd name="connsiteX33" fmla="*/ 2095500 w 2543175"/>
              <a:gd name="connsiteY33" fmla="*/ 2152794 h 2432117"/>
              <a:gd name="connsiteX34" fmla="*/ 2162175 w 2543175"/>
              <a:gd name="connsiteY34" fmla="*/ 2248044 h 2432117"/>
              <a:gd name="connsiteX35" fmla="*/ 2219325 w 2543175"/>
              <a:gd name="connsiteY35" fmla="*/ 2314719 h 2432117"/>
              <a:gd name="connsiteX36" fmla="*/ 2295525 w 2543175"/>
              <a:gd name="connsiteY36" fmla="*/ 2371869 h 2432117"/>
              <a:gd name="connsiteX37" fmla="*/ 2409825 w 2543175"/>
              <a:gd name="connsiteY37" fmla="*/ 2409969 h 2432117"/>
              <a:gd name="connsiteX38" fmla="*/ 2495550 w 2543175"/>
              <a:gd name="connsiteY38" fmla="*/ 2427325 h 2432117"/>
              <a:gd name="connsiteX39" fmla="*/ 2543175 w 2543175"/>
              <a:gd name="connsiteY39" fmla="*/ 2429019 h 2432117"/>
              <a:gd name="connsiteX0" fmla="*/ 0 w 2543175"/>
              <a:gd name="connsiteY0" fmla="*/ 2419494 h 2432117"/>
              <a:gd name="connsiteX1" fmla="*/ 85725 w 2543175"/>
              <a:gd name="connsiteY1" fmla="*/ 2419494 h 2432117"/>
              <a:gd name="connsiteX2" fmla="*/ 228600 w 2543175"/>
              <a:gd name="connsiteY2" fmla="*/ 2324244 h 2432117"/>
              <a:gd name="connsiteX3" fmla="*/ 352425 w 2543175"/>
              <a:gd name="connsiteY3" fmla="*/ 2124219 h 2432117"/>
              <a:gd name="connsiteX4" fmla="*/ 419100 w 2543175"/>
              <a:gd name="connsiteY4" fmla="*/ 1933719 h 2432117"/>
              <a:gd name="connsiteX5" fmla="*/ 485775 w 2543175"/>
              <a:gd name="connsiteY5" fmla="*/ 1695594 h 2432117"/>
              <a:gd name="connsiteX6" fmla="*/ 552450 w 2543175"/>
              <a:gd name="connsiteY6" fmla="*/ 1486044 h 2432117"/>
              <a:gd name="connsiteX7" fmla="*/ 600075 w 2543175"/>
              <a:gd name="connsiteY7" fmla="*/ 1295544 h 2432117"/>
              <a:gd name="connsiteX8" fmla="*/ 666750 w 2543175"/>
              <a:gd name="connsiteY8" fmla="*/ 1114569 h 2432117"/>
              <a:gd name="connsiteX9" fmla="*/ 704850 w 2543175"/>
              <a:gd name="connsiteY9" fmla="*/ 914544 h 2432117"/>
              <a:gd name="connsiteX10" fmla="*/ 742950 w 2543175"/>
              <a:gd name="connsiteY10" fmla="*/ 733569 h 2432117"/>
              <a:gd name="connsiteX11" fmla="*/ 771525 w 2543175"/>
              <a:gd name="connsiteY11" fmla="*/ 552594 h 2432117"/>
              <a:gd name="connsiteX12" fmla="*/ 819150 w 2543175"/>
              <a:gd name="connsiteY12" fmla="*/ 419244 h 2432117"/>
              <a:gd name="connsiteX13" fmla="*/ 866775 w 2543175"/>
              <a:gd name="connsiteY13" fmla="*/ 238269 h 2432117"/>
              <a:gd name="connsiteX14" fmla="*/ 897570 w 2543175"/>
              <a:gd name="connsiteY14" fmla="*/ 135715 h 2432117"/>
              <a:gd name="connsiteX15" fmla="*/ 935671 w 2543175"/>
              <a:gd name="connsiteY15" fmla="*/ 65124 h 2432117"/>
              <a:gd name="connsiteX16" fmla="*/ 988905 w 2543175"/>
              <a:gd name="connsiteY16" fmla="*/ 13584 h 2432117"/>
              <a:gd name="connsiteX17" fmla="*/ 1057275 w 2543175"/>
              <a:gd name="connsiteY17" fmla="*/ 144 h 2432117"/>
              <a:gd name="connsiteX18" fmla="*/ 1123950 w 2543175"/>
              <a:gd name="connsiteY18" fmla="*/ 19194 h 2432117"/>
              <a:gd name="connsiteX19" fmla="*/ 1209675 w 2543175"/>
              <a:gd name="connsiteY19" fmla="*/ 104919 h 2432117"/>
              <a:gd name="connsiteX20" fmla="*/ 1276350 w 2543175"/>
              <a:gd name="connsiteY20" fmla="*/ 238269 h 2432117"/>
              <a:gd name="connsiteX21" fmla="*/ 1371600 w 2543175"/>
              <a:gd name="connsiteY21" fmla="*/ 457344 h 2432117"/>
              <a:gd name="connsiteX22" fmla="*/ 1428750 w 2543175"/>
              <a:gd name="connsiteY22" fmla="*/ 657369 h 2432117"/>
              <a:gd name="connsiteX23" fmla="*/ 1495425 w 2543175"/>
              <a:gd name="connsiteY23" fmla="*/ 838344 h 2432117"/>
              <a:gd name="connsiteX24" fmla="*/ 1543050 w 2543175"/>
              <a:gd name="connsiteY24" fmla="*/ 1000269 h 2432117"/>
              <a:gd name="connsiteX25" fmla="*/ 1619250 w 2543175"/>
              <a:gd name="connsiteY25" fmla="*/ 1162194 h 2432117"/>
              <a:gd name="connsiteX26" fmla="*/ 1676400 w 2543175"/>
              <a:gd name="connsiteY26" fmla="*/ 1276494 h 2432117"/>
              <a:gd name="connsiteX27" fmla="*/ 1714500 w 2543175"/>
              <a:gd name="connsiteY27" fmla="*/ 1362219 h 2432117"/>
              <a:gd name="connsiteX28" fmla="*/ 1782870 w 2543175"/>
              <a:gd name="connsiteY28" fmla="*/ 1487739 h 2432117"/>
              <a:gd name="connsiteX29" fmla="*/ 1828800 w 2543175"/>
              <a:gd name="connsiteY29" fmla="*/ 1586378 h 2432117"/>
              <a:gd name="connsiteX30" fmla="*/ 1895475 w 2543175"/>
              <a:gd name="connsiteY30" fmla="*/ 1733694 h 2432117"/>
              <a:gd name="connsiteX31" fmla="*/ 1971675 w 2543175"/>
              <a:gd name="connsiteY31" fmla="*/ 1895619 h 2432117"/>
              <a:gd name="connsiteX32" fmla="*/ 2028825 w 2543175"/>
              <a:gd name="connsiteY32" fmla="*/ 1990869 h 2432117"/>
              <a:gd name="connsiteX33" fmla="*/ 2095500 w 2543175"/>
              <a:gd name="connsiteY33" fmla="*/ 2152794 h 2432117"/>
              <a:gd name="connsiteX34" fmla="*/ 2162175 w 2543175"/>
              <a:gd name="connsiteY34" fmla="*/ 2248044 h 2432117"/>
              <a:gd name="connsiteX35" fmla="*/ 2219325 w 2543175"/>
              <a:gd name="connsiteY35" fmla="*/ 2314719 h 2432117"/>
              <a:gd name="connsiteX36" fmla="*/ 2295525 w 2543175"/>
              <a:gd name="connsiteY36" fmla="*/ 2371869 h 2432117"/>
              <a:gd name="connsiteX37" fmla="*/ 2409825 w 2543175"/>
              <a:gd name="connsiteY37" fmla="*/ 2409969 h 2432117"/>
              <a:gd name="connsiteX38" fmla="*/ 2495550 w 2543175"/>
              <a:gd name="connsiteY38" fmla="*/ 2427325 h 2432117"/>
              <a:gd name="connsiteX39" fmla="*/ 2543175 w 2543175"/>
              <a:gd name="connsiteY39" fmla="*/ 2429019 h 2432117"/>
              <a:gd name="connsiteX0" fmla="*/ 0 w 2543175"/>
              <a:gd name="connsiteY0" fmla="*/ 2419494 h 2432117"/>
              <a:gd name="connsiteX1" fmla="*/ 85725 w 2543175"/>
              <a:gd name="connsiteY1" fmla="*/ 2419494 h 2432117"/>
              <a:gd name="connsiteX2" fmla="*/ 228600 w 2543175"/>
              <a:gd name="connsiteY2" fmla="*/ 2324244 h 2432117"/>
              <a:gd name="connsiteX3" fmla="*/ 352425 w 2543175"/>
              <a:gd name="connsiteY3" fmla="*/ 2124219 h 2432117"/>
              <a:gd name="connsiteX4" fmla="*/ 419100 w 2543175"/>
              <a:gd name="connsiteY4" fmla="*/ 1933719 h 2432117"/>
              <a:gd name="connsiteX5" fmla="*/ 485775 w 2543175"/>
              <a:gd name="connsiteY5" fmla="*/ 1695594 h 2432117"/>
              <a:gd name="connsiteX6" fmla="*/ 552450 w 2543175"/>
              <a:gd name="connsiteY6" fmla="*/ 1486044 h 2432117"/>
              <a:gd name="connsiteX7" fmla="*/ 600075 w 2543175"/>
              <a:gd name="connsiteY7" fmla="*/ 1295544 h 2432117"/>
              <a:gd name="connsiteX8" fmla="*/ 649920 w 2543175"/>
              <a:gd name="connsiteY8" fmla="*/ 1108959 h 2432117"/>
              <a:gd name="connsiteX9" fmla="*/ 704850 w 2543175"/>
              <a:gd name="connsiteY9" fmla="*/ 914544 h 2432117"/>
              <a:gd name="connsiteX10" fmla="*/ 742950 w 2543175"/>
              <a:gd name="connsiteY10" fmla="*/ 733569 h 2432117"/>
              <a:gd name="connsiteX11" fmla="*/ 771525 w 2543175"/>
              <a:gd name="connsiteY11" fmla="*/ 552594 h 2432117"/>
              <a:gd name="connsiteX12" fmla="*/ 819150 w 2543175"/>
              <a:gd name="connsiteY12" fmla="*/ 419244 h 2432117"/>
              <a:gd name="connsiteX13" fmla="*/ 866775 w 2543175"/>
              <a:gd name="connsiteY13" fmla="*/ 238269 h 2432117"/>
              <a:gd name="connsiteX14" fmla="*/ 897570 w 2543175"/>
              <a:gd name="connsiteY14" fmla="*/ 135715 h 2432117"/>
              <a:gd name="connsiteX15" fmla="*/ 935671 w 2543175"/>
              <a:gd name="connsiteY15" fmla="*/ 65124 h 2432117"/>
              <a:gd name="connsiteX16" fmla="*/ 988905 w 2543175"/>
              <a:gd name="connsiteY16" fmla="*/ 13584 h 2432117"/>
              <a:gd name="connsiteX17" fmla="*/ 1057275 w 2543175"/>
              <a:gd name="connsiteY17" fmla="*/ 144 h 2432117"/>
              <a:gd name="connsiteX18" fmla="*/ 1123950 w 2543175"/>
              <a:gd name="connsiteY18" fmla="*/ 19194 h 2432117"/>
              <a:gd name="connsiteX19" fmla="*/ 1209675 w 2543175"/>
              <a:gd name="connsiteY19" fmla="*/ 104919 h 2432117"/>
              <a:gd name="connsiteX20" fmla="*/ 1276350 w 2543175"/>
              <a:gd name="connsiteY20" fmla="*/ 238269 h 2432117"/>
              <a:gd name="connsiteX21" fmla="*/ 1371600 w 2543175"/>
              <a:gd name="connsiteY21" fmla="*/ 457344 h 2432117"/>
              <a:gd name="connsiteX22" fmla="*/ 1428750 w 2543175"/>
              <a:gd name="connsiteY22" fmla="*/ 657369 h 2432117"/>
              <a:gd name="connsiteX23" fmla="*/ 1495425 w 2543175"/>
              <a:gd name="connsiteY23" fmla="*/ 838344 h 2432117"/>
              <a:gd name="connsiteX24" fmla="*/ 1543050 w 2543175"/>
              <a:gd name="connsiteY24" fmla="*/ 1000269 h 2432117"/>
              <a:gd name="connsiteX25" fmla="*/ 1619250 w 2543175"/>
              <a:gd name="connsiteY25" fmla="*/ 1162194 h 2432117"/>
              <a:gd name="connsiteX26" fmla="*/ 1676400 w 2543175"/>
              <a:gd name="connsiteY26" fmla="*/ 1276494 h 2432117"/>
              <a:gd name="connsiteX27" fmla="*/ 1714500 w 2543175"/>
              <a:gd name="connsiteY27" fmla="*/ 1362219 h 2432117"/>
              <a:gd name="connsiteX28" fmla="*/ 1782870 w 2543175"/>
              <a:gd name="connsiteY28" fmla="*/ 1487739 h 2432117"/>
              <a:gd name="connsiteX29" fmla="*/ 1828800 w 2543175"/>
              <a:gd name="connsiteY29" fmla="*/ 1586378 h 2432117"/>
              <a:gd name="connsiteX30" fmla="*/ 1895475 w 2543175"/>
              <a:gd name="connsiteY30" fmla="*/ 1733694 h 2432117"/>
              <a:gd name="connsiteX31" fmla="*/ 1971675 w 2543175"/>
              <a:gd name="connsiteY31" fmla="*/ 1895619 h 2432117"/>
              <a:gd name="connsiteX32" fmla="*/ 2028825 w 2543175"/>
              <a:gd name="connsiteY32" fmla="*/ 1990869 h 2432117"/>
              <a:gd name="connsiteX33" fmla="*/ 2095500 w 2543175"/>
              <a:gd name="connsiteY33" fmla="*/ 2152794 h 2432117"/>
              <a:gd name="connsiteX34" fmla="*/ 2162175 w 2543175"/>
              <a:gd name="connsiteY34" fmla="*/ 2248044 h 2432117"/>
              <a:gd name="connsiteX35" fmla="*/ 2219325 w 2543175"/>
              <a:gd name="connsiteY35" fmla="*/ 2314719 h 2432117"/>
              <a:gd name="connsiteX36" fmla="*/ 2295525 w 2543175"/>
              <a:gd name="connsiteY36" fmla="*/ 2371869 h 2432117"/>
              <a:gd name="connsiteX37" fmla="*/ 2409825 w 2543175"/>
              <a:gd name="connsiteY37" fmla="*/ 2409969 h 2432117"/>
              <a:gd name="connsiteX38" fmla="*/ 2495550 w 2543175"/>
              <a:gd name="connsiteY38" fmla="*/ 2427325 h 2432117"/>
              <a:gd name="connsiteX39" fmla="*/ 2543175 w 2543175"/>
              <a:gd name="connsiteY39" fmla="*/ 2429019 h 2432117"/>
              <a:gd name="connsiteX0" fmla="*/ 0 w 2543175"/>
              <a:gd name="connsiteY0" fmla="*/ 2419494 h 2432117"/>
              <a:gd name="connsiteX1" fmla="*/ 85725 w 2543175"/>
              <a:gd name="connsiteY1" fmla="*/ 2419494 h 2432117"/>
              <a:gd name="connsiteX2" fmla="*/ 228600 w 2543175"/>
              <a:gd name="connsiteY2" fmla="*/ 2324244 h 2432117"/>
              <a:gd name="connsiteX3" fmla="*/ 352425 w 2543175"/>
              <a:gd name="connsiteY3" fmla="*/ 2124219 h 2432117"/>
              <a:gd name="connsiteX4" fmla="*/ 419100 w 2543175"/>
              <a:gd name="connsiteY4" fmla="*/ 1933719 h 2432117"/>
              <a:gd name="connsiteX5" fmla="*/ 485775 w 2543175"/>
              <a:gd name="connsiteY5" fmla="*/ 1695594 h 2432117"/>
              <a:gd name="connsiteX6" fmla="*/ 552450 w 2543175"/>
              <a:gd name="connsiteY6" fmla="*/ 1486044 h 2432117"/>
              <a:gd name="connsiteX7" fmla="*/ 600075 w 2543175"/>
              <a:gd name="connsiteY7" fmla="*/ 1295544 h 2432117"/>
              <a:gd name="connsiteX8" fmla="*/ 649920 w 2543175"/>
              <a:gd name="connsiteY8" fmla="*/ 1108959 h 2432117"/>
              <a:gd name="connsiteX9" fmla="*/ 704850 w 2543175"/>
              <a:gd name="connsiteY9" fmla="*/ 914544 h 2432117"/>
              <a:gd name="connsiteX10" fmla="*/ 742950 w 2543175"/>
              <a:gd name="connsiteY10" fmla="*/ 733569 h 2432117"/>
              <a:gd name="connsiteX11" fmla="*/ 793964 w 2543175"/>
              <a:gd name="connsiteY11" fmla="*/ 558204 h 2432117"/>
              <a:gd name="connsiteX12" fmla="*/ 819150 w 2543175"/>
              <a:gd name="connsiteY12" fmla="*/ 419244 h 2432117"/>
              <a:gd name="connsiteX13" fmla="*/ 866775 w 2543175"/>
              <a:gd name="connsiteY13" fmla="*/ 238269 h 2432117"/>
              <a:gd name="connsiteX14" fmla="*/ 897570 w 2543175"/>
              <a:gd name="connsiteY14" fmla="*/ 135715 h 2432117"/>
              <a:gd name="connsiteX15" fmla="*/ 935671 w 2543175"/>
              <a:gd name="connsiteY15" fmla="*/ 65124 h 2432117"/>
              <a:gd name="connsiteX16" fmla="*/ 988905 w 2543175"/>
              <a:gd name="connsiteY16" fmla="*/ 13584 h 2432117"/>
              <a:gd name="connsiteX17" fmla="*/ 1057275 w 2543175"/>
              <a:gd name="connsiteY17" fmla="*/ 144 h 2432117"/>
              <a:gd name="connsiteX18" fmla="*/ 1123950 w 2543175"/>
              <a:gd name="connsiteY18" fmla="*/ 19194 h 2432117"/>
              <a:gd name="connsiteX19" fmla="*/ 1209675 w 2543175"/>
              <a:gd name="connsiteY19" fmla="*/ 104919 h 2432117"/>
              <a:gd name="connsiteX20" fmla="*/ 1276350 w 2543175"/>
              <a:gd name="connsiteY20" fmla="*/ 238269 h 2432117"/>
              <a:gd name="connsiteX21" fmla="*/ 1371600 w 2543175"/>
              <a:gd name="connsiteY21" fmla="*/ 457344 h 2432117"/>
              <a:gd name="connsiteX22" fmla="*/ 1428750 w 2543175"/>
              <a:gd name="connsiteY22" fmla="*/ 657369 h 2432117"/>
              <a:gd name="connsiteX23" fmla="*/ 1495425 w 2543175"/>
              <a:gd name="connsiteY23" fmla="*/ 838344 h 2432117"/>
              <a:gd name="connsiteX24" fmla="*/ 1543050 w 2543175"/>
              <a:gd name="connsiteY24" fmla="*/ 1000269 h 2432117"/>
              <a:gd name="connsiteX25" fmla="*/ 1619250 w 2543175"/>
              <a:gd name="connsiteY25" fmla="*/ 1162194 h 2432117"/>
              <a:gd name="connsiteX26" fmla="*/ 1676400 w 2543175"/>
              <a:gd name="connsiteY26" fmla="*/ 1276494 h 2432117"/>
              <a:gd name="connsiteX27" fmla="*/ 1714500 w 2543175"/>
              <a:gd name="connsiteY27" fmla="*/ 1362219 h 2432117"/>
              <a:gd name="connsiteX28" fmla="*/ 1782870 w 2543175"/>
              <a:gd name="connsiteY28" fmla="*/ 1487739 h 2432117"/>
              <a:gd name="connsiteX29" fmla="*/ 1828800 w 2543175"/>
              <a:gd name="connsiteY29" fmla="*/ 1586378 h 2432117"/>
              <a:gd name="connsiteX30" fmla="*/ 1895475 w 2543175"/>
              <a:gd name="connsiteY30" fmla="*/ 1733694 h 2432117"/>
              <a:gd name="connsiteX31" fmla="*/ 1971675 w 2543175"/>
              <a:gd name="connsiteY31" fmla="*/ 1895619 h 2432117"/>
              <a:gd name="connsiteX32" fmla="*/ 2028825 w 2543175"/>
              <a:gd name="connsiteY32" fmla="*/ 1990869 h 2432117"/>
              <a:gd name="connsiteX33" fmla="*/ 2095500 w 2543175"/>
              <a:gd name="connsiteY33" fmla="*/ 2152794 h 2432117"/>
              <a:gd name="connsiteX34" fmla="*/ 2162175 w 2543175"/>
              <a:gd name="connsiteY34" fmla="*/ 2248044 h 2432117"/>
              <a:gd name="connsiteX35" fmla="*/ 2219325 w 2543175"/>
              <a:gd name="connsiteY35" fmla="*/ 2314719 h 2432117"/>
              <a:gd name="connsiteX36" fmla="*/ 2295525 w 2543175"/>
              <a:gd name="connsiteY36" fmla="*/ 2371869 h 2432117"/>
              <a:gd name="connsiteX37" fmla="*/ 2409825 w 2543175"/>
              <a:gd name="connsiteY37" fmla="*/ 2409969 h 2432117"/>
              <a:gd name="connsiteX38" fmla="*/ 2495550 w 2543175"/>
              <a:gd name="connsiteY38" fmla="*/ 2427325 h 2432117"/>
              <a:gd name="connsiteX39" fmla="*/ 2543175 w 2543175"/>
              <a:gd name="connsiteY39" fmla="*/ 2429019 h 2432117"/>
              <a:gd name="connsiteX0" fmla="*/ 0 w 2543175"/>
              <a:gd name="connsiteY0" fmla="*/ 2419494 h 2432117"/>
              <a:gd name="connsiteX1" fmla="*/ 85725 w 2543175"/>
              <a:gd name="connsiteY1" fmla="*/ 2419494 h 2432117"/>
              <a:gd name="connsiteX2" fmla="*/ 228600 w 2543175"/>
              <a:gd name="connsiteY2" fmla="*/ 2324244 h 2432117"/>
              <a:gd name="connsiteX3" fmla="*/ 352425 w 2543175"/>
              <a:gd name="connsiteY3" fmla="*/ 2124219 h 2432117"/>
              <a:gd name="connsiteX4" fmla="*/ 419100 w 2543175"/>
              <a:gd name="connsiteY4" fmla="*/ 1933719 h 2432117"/>
              <a:gd name="connsiteX5" fmla="*/ 485775 w 2543175"/>
              <a:gd name="connsiteY5" fmla="*/ 1695594 h 2432117"/>
              <a:gd name="connsiteX6" fmla="*/ 552450 w 2543175"/>
              <a:gd name="connsiteY6" fmla="*/ 1486044 h 2432117"/>
              <a:gd name="connsiteX7" fmla="*/ 600075 w 2543175"/>
              <a:gd name="connsiteY7" fmla="*/ 1295544 h 2432117"/>
              <a:gd name="connsiteX8" fmla="*/ 649920 w 2543175"/>
              <a:gd name="connsiteY8" fmla="*/ 1108959 h 2432117"/>
              <a:gd name="connsiteX9" fmla="*/ 704850 w 2543175"/>
              <a:gd name="connsiteY9" fmla="*/ 914544 h 2432117"/>
              <a:gd name="connsiteX10" fmla="*/ 742950 w 2543175"/>
              <a:gd name="connsiteY10" fmla="*/ 733569 h 2432117"/>
              <a:gd name="connsiteX11" fmla="*/ 793964 w 2543175"/>
              <a:gd name="connsiteY11" fmla="*/ 558204 h 2432117"/>
              <a:gd name="connsiteX12" fmla="*/ 819150 w 2543175"/>
              <a:gd name="connsiteY12" fmla="*/ 419244 h 2432117"/>
              <a:gd name="connsiteX13" fmla="*/ 866775 w 2543175"/>
              <a:gd name="connsiteY13" fmla="*/ 238269 h 2432117"/>
              <a:gd name="connsiteX14" fmla="*/ 897570 w 2543175"/>
              <a:gd name="connsiteY14" fmla="*/ 135715 h 2432117"/>
              <a:gd name="connsiteX15" fmla="*/ 935671 w 2543175"/>
              <a:gd name="connsiteY15" fmla="*/ 65124 h 2432117"/>
              <a:gd name="connsiteX16" fmla="*/ 988905 w 2543175"/>
              <a:gd name="connsiteY16" fmla="*/ 13584 h 2432117"/>
              <a:gd name="connsiteX17" fmla="*/ 1057275 w 2543175"/>
              <a:gd name="connsiteY17" fmla="*/ 144 h 2432117"/>
              <a:gd name="connsiteX18" fmla="*/ 1123950 w 2543175"/>
              <a:gd name="connsiteY18" fmla="*/ 19194 h 2432117"/>
              <a:gd name="connsiteX19" fmla="*/ 1209675 w 2543175"/>
              <a:gd name="connsiteY19" fmla="*/ 104919 h 2432117"/>
              <a:gd name="connsiteX20" fmla="*/ 1276350 w 2543175"/>
              <a:gd name="connsiteY20" fmla="*/ 238269 h 2432117"/>
              <a:gd name="connsiteX21" fmla="*/ 1371600 w 2543175"/>
              <a:gd name="connsiteY21" fmla="*/ 457344 h 2432117"/>
              <a:gd name="connsiteX22" fmla="*/ 1428750 w 2543175"/>
              <a:gd name="connsiteY22" fmla="*/ 657369 h 2432117"/>
              <a:gd name="connsiteX23" fmla="*/ 1495425 w 2543175"/>
              <a:gd name="connsiteY23" fmla="*/ 838344 h 2432117"/>
              <a:gd name="connsiteX24" fmla="*/ 1543050 w 2543175"/>
              <a:gd name="connsiteY24" fmla="*/ 1000269 h 2432117"/>
              <a:gd name="connsiteX25" fmla="*/ 1619250 w 2543175"/>
              <a:gd name="connsiteY25" fmla="*/ 1162194 h 2432117"/>
              <a:gd name="connsiteX26" fmla="*/ 1676400 w 2543175"/>
              <a:gd name="connsiteY26" fmla="*/ 1276494 h 2432117"/>
              <a:gd name="connsiteX27" fmla="*/ 1714500 w 2543175"/>
              <a:gd name="connsiteY27" fmla="*/ 1362219 h 2432117"/>
              <a:gd name="connsiteX28" fmla="*/ 1782870 w 2543175"/>
              <a:gd name="connsiteY28" fmla="*/ 1487739 h 2432117"/>
              <a:gd name="connsiteX29" fmla="*/ 1828800 w 2543175"/>
              <a:gd name="connsiteY29" fmla="*/ 1586378 h 2432117"/>
              <a:gd name="connsiteX30" fmla="*/ 1895475 w 2543175"/>
              <a:gd name="connsiteY30" fmla="*/ 1733694 h 2432117"/>
              <a:gd name="connsiteX31" fmla="*/ 1971675 w 2543175"/>
              <a:gd name="connsiteY31" fmla="*/ 1895619 h 2432117"/>
              <a:gd name="connsiteX32" fmla="*/ 2040045 w 2543175"/>
              <a:gd name="connsiteY32" fmla="*/ 2041357 h 2432117"/>
              <a:gd name="connsiteX33" fmla="*/ 2095500 w 2543175"/>
              <a:gd name="connsiteY33" fmla="*/ 2152794 h 2432117"/>
              <a:gd name="connsiteX34" fmla="*/ 2162175 w 2543175"/>
              <a:gd name="connsiteY34" fmla="*/ 2248044 h 2432117"/>
              <a:gd name="connsiteX35" fmla="*/ 2219325 w 2543175"/>
              <a:gd name="connsiteY35" fmla="*/ 2314719 h 2432117"/>
              <a:gd name="connsiteX36" fmla="*/ 2295525 w 2543175"/>
              <a:gd name="connsiteY36" fmla="*/ 2371869 h 2432117"/>
              <a:gd name="connsiteX37" fmla="*/ 2409825 w 2543175"/>
              <a:gd name="connsiteY37" fmla="*/ 2409969 h 2432117"/>
              <a:gd name="connsiteX38" fmla="*/ 2495550 w 2543175"/>
              <a:gd name="connsiteY38" fmla="*/ 2427325 h 2432117"/>
              <a:gd name="connsiteX39" fmla="*/ 2543175 w 2543175"/>
              <a:gd name="connsiteY39" fmla="*/ 2429019 h 2432117"/>
              <a:gd name="connsiteX0" fmla="*/ 0 w 2694640"/>
              <a:gd name="connsiteY0" fmla="*/ 2419494 h 2428659"/>
              <a:gd name="connsiteX1" fmla="*/ 85725 w 2694640"/>
              <a:gd name="connsiteY1" fmla="*/ 2419494 h 2428659"/>
              <a:gd name="connsiteX2" fmla="*/ 228600 w 2694640"/>
              <a:gd name="connsiteY2" fmla="*/ 2324244 h 2428659"/>
              <a:gd name="connsiteX3" fmla="*/ 352425 w 2694640"/>
              <a:gd name="connsiteY3" fmla="*/ 2124219 h 2428659"/>
              <a:gd name="connsiteX4" fmla="*/ 419100 w 2694640"/>
              <a:gd name="connsiteY4" fmla="*/ 1933719 h 2428659"/>
              <a:gd name="connsiteX5" fmla="*/ 485775 w 2694640"/>
              <a:gd name="connsiteY5" fmla="*/ 1695594 h 2428659"/>
              <a:gd name="connsiteX6" fmla="*/ 552450 w 2694640"/>
              <a:gd name="connsiteY6" fmla="*/ 1486044 h 2428659"/>
              <a:gd name="connsiteX7" fmla="*/ 600075 w 2694640"/>
              <a:gd name="connsiteY7" fmla="*/ 1295544 h 2428659"/>
              <a:gd name="connsiteX8" fmla="*/ 649920 w 2694640"/>
              <a:gd name="connsiteY8" fmla="*/ 1108959 h 2428659"/>
              <a:gd name="connsiteX9" fmla="*/ 704850 w 2694640"/>
              <a:gd name="connsiteY9" fmla="*/ 914544 h 2428659"/>
              <a:gd name="connsiteX10" fmla="*/ 742950 w 2694640"/>
              <a:gd name="connsiteY10" fmla="*/ 733569 h 2428659"/>
              <a:gd name="connsiteX11" fmla="*/ 793964 w 2694640"/>
              <a:gd name="connsiteY11" fmla="*/ 558204 h 2428659"/>
              <a:gd name="connsiteX12" fmla="*/ 819150 w 2694640"/>
              <a:gd name="connsiteY12" fmla="*/ 419244 h 2428659"/>
              <a:gd name="connsiteX13" fmla="*/ 866775 w 2694640"/>
              <a:gd name="connsiteY13" fmla="*/ 238269 h 2428659"/>
              <a:gd name="connsiteX14" fmla="*/ 897570 w 2694640"/>
              <a:gd name="connsiteY14" fmla="*/ 135715 h 2428659"/>
              <a:gd name="connsiteX15" fmla="*/ 935671 w 2694640"/>
              <a:gd name="connsiteY15" fmla="*/ 65124 h 2428659"/>
              <a:gd name="connsiteX16" fmla="*/ 988905 w 2694640"/>
              <a:gd name="connsiteY16" fmla="*/ 13584 h 2428659"/>
              <a:gd name="connsiteX17" fmla="*/ 1057275 w 2694640"/>
              <a:gd name="connsiteY17" fmla="*/ 144 h 2428659"/>
              <a:gd name="connsiteX18" fmla="*/ 1123950 w 2694640"/>
              <a:gd name="connsiteY18" fmla="*/ 19194 h 2428659"/>
              <a:gd name="connsiteX19" fmla="*/ 1209675 w 2694640"/>
              <a:gd name="connsiteY19" fmla="*/ 104919 h 2428659"/>
              <a:gd name="connsiteX20" fmla="*/ 1276350 w 2694640"/>
              <a:gd name="connsiteY20" fmla="*/ 238269 h 2428659"/>
              <a:gd name="connsiteX21" fmla="*/ 1371600 w 2694640"/>
              <a:gd name="connsiteY21" fmla="*/ 457344 h 2428659"/>
              <a:gd name="connsiteX22" fmla="*/ 1428750 w 2694640"/>
              <a:gd name="connsiteY22" fmla="*/ 657369 h 2428659"/>
              <a:gd name="connsiteX23" fmla="*/ 1495425 w 2694640"/>
              <a:gd name="connsiteY23" fmla="*/ 838344 h 2428659"/>
              <a:gd name="connsiteX24" fmla="*/ 1543050 w 2694640"/>
              <a:gd name="connsiteY24" fmla="*/ 1000269 h 2428659"/>
              <a:gd name="connsiteX25" fmla="*/ 1619250 w 2694640"/>
              <a:gd name="connsiteY25" fmla="*/ 1162194 h 2428659"/>
              <a:gd name="connsiteX26" fmla="*/ 1676400 w 2694640"/>
              <a:gd name="connsiteY26" fmla="*/ 1276494 h 2428659"/>
              <a:gd name="connsiteX27" fmla="*/ 1714500 w 2694640"/>
              <a:gd name="connsiteY27" fmla="*/ 1362219 h 2428659"/>
              <a:gd name="connsiteX28" fmla="*/ 1782870 w 2694640"/>
              <a:gd name="connsiteY28" fmla="*/ 1487739 h 2428659"/>
              <a:gd name="connsiteX29" fmla="*/ 1828800 w 2694640"/>
              <a:gd name="connsiteY29" fmla="*/ 1586378 h 2428659"/>
              <a:gd name="connsiteX30" fmla="*/ 1895475 w 2694640"/>
              <a:gd name="connsiteY30" fmla="*/ 1733694 h 2428659"/>
              <a:gd name="connsiteX31" fmla="*/ 1971675 w 2694640"/>
              <a:gd name="connsiteY31" fmla="*/ 1895619 h 2428659"/>
              <a:gd name="connsiteX32" fmla="*/ 2040045 w 2694640"/>
              <a:gd name="connsiteY32" fmla="*/ 2041357 h 2428659"/>
              <a:gd name="connsiteX33" fmla="*/ 2095500 w 2694640"/>
              <a:gd name="connsiteY33" fmla="*/ 2152794 h 2428659"/>
              <a:gd name="connsiteX34" fmla="*/ 2162175 w 2694640"/>
              <a:gd name="connsiteY34" fmla="*/ 2248044 h 2428659"/>
              <a:gd name="connsiteX35" fmla="*/ 2219325 w 2694640"/>
              <a:gd name="connsiteY35" fmla="*/ 2314719 h 2428659"/>
              <a:gd name="connsiteX36" fmla="*/ 2295525 w 2694640"/>
              <a:gd name="connsiteY36" fmla="*/ 2371869 h 2428659"/>
              <a:gd name="connsiteX37" fmla="*/ 2409825 w 2694640"/>
              <a:gd name="connsiteY37" fmla="*/ 2409969 h 2428659"/>
              <a:gd name="connsiteX38" fmla="*/ 2495550 w 2694640"/>
              <a:gd name="connsiteY38" fmla="*/ 2427325 h 2428659"/>
              <a:gd name="connsiteX39" fmla="*/ 2694640 w 2694640"/>
              <a:gd name="connsiteY39" fmla="*/ 2417800 h 2428659"/>
              <a:gd name="connsiteX0" fmla="*/ 0 w 2694640"/>
              <a:gd name="connsiteY0" fmla="*/ 2419494 h 2428659"/>
              <a:gd name="connsiteX1" fmla="*/ 85725 w 2694640"/>
              <a:gd name="connsiteY1" fmla="*/ 2419494 h 2428659"/>
              <a:gd name="connsiteX2" fmla="*/ 228600 w 2694640"/>
              <a:gd name="connsiteY2" fmla="*/ 2324244 h 2428659"/>
              <a:gd name="connsiteX3" fmla="*/ 352425 w 2694640"/>
              <a:gd name="connsiteY3" fmla="*/ 2124219 h 2428659"/>
              <a:gd name="connsiteX4" fmla="*/ 419100 w 2694640"/>
              <a:gd name="connsiteY4" fmla="*/ 1933719 h 2428659"/>
              <a:gd name="connsiteX5" fmla="*/ 485775 w 2694640"/>
              <a:gd name="connsiteY5" fmla="*/ 1695594 h 2428659"/>
              <a:gd name="connsiteX6" fmla="*/ 552450 w 2694640"/>
              <a:gd name="connsiteY6" fmla="*/ 1486044 h 2428659"/>
              <a:gd name="connsiteX7" fmla="*/ 600075 w 2694640"/>
              <a:gd name="connsiteY7" fmla="*/ 1295544 h 2428659"/>
              <a:gd name="connsiteX8" fmla="*/ 649920 w 2694640"/>
              <a:gd name="connsiteY8" fmla="*/ 1108959 h 2428659"/>
              <a:gd name="connsiteX9" fmla="*/ 704850 w 2694640"/>
              <a:gd name="connsiteY9" fmla="*/ 914544 h 2428659"/>
              <a:gd name="connsiteX10" fmla="*/ 742950 w 2694640"/>
              <a:gd name="connsiteY10" fmla="*/ 733569 h 2428659"/>
              <a:gd name="connsiteX11" fmla="*/ 793964 w 2694640"/>
              <a:gd name="connsiteY11" fmla="*/ 558204 h 2428659"/>
              <a:gd name="connsiteX12" fmla="*/ 819150 w 2694640"/>
              <a:gd name="connsiteY12" fmla="*/ 419244 h 2428659"/>
              <a:gd name="connsiteX13" fmla="*/ 866775 w 2694640"/>
              <a:gd name="connsiteY13" fmla="*/ 238269 h 2428659"/>
              <a:gd name="connsiteX14" fmla="*/ 897570 w 2694640"/>
              <a:gd name="connsiteY14" fmla="*/ 135715 h 2428659"/>
              <a:gd name="connsiteX15" fmla="*/ 935671 w 2694640"/>
              <a:gd name="connsiteY15" fmla="*/ 65124 h 2428659"/>
              <a:gd name="connsiteX16" fmla="*/ 988905 w 2694640"/>
              <a:gd name="connsiteY16" fmla="*/ 13584 h 2428659"/>
              <a:gd name="connsiteX17" fmla="*/ 1057275 w 2694640"/>
              <a:gd name="connsiteY17" fmla="*/ 144 h 2428659"/>
              <a:gd name="connsiteX18" fmla="*/ 1123950 w 2694640"/>
              <a:gd name="connsiteY18" fmla="*/ 19194 h 2428659"/>
              <a:gd name="connsiteX19" fmla="*/ 1209675 w 2694640"/>
              <a:gd name="connsiteY19" fmla="*/ 104919 h 2428659"/>
              <a:gd name="connsiteX20" fmla="*/ 1276350 w 2694640"/>
              <a:gd name="connsiteY20" fmla="*/ 238269 h 2428659"/>
              <a:gd name="connsiteX21" fmla="*/ 1371600 w 2694640"/>
              <a:gd name="connsiteY21" fmla="*/ 457344 h 2428659"/>
              <a:gd name="connsiteX22" fmla="*/ 1428750 w 2694640"/>
              <a:gd name="connsiteY22" fmla="*/ 657369 h 2428659"/>
              <a:gd name="connsiteX23" fmla="*/ 1495425 w 2694640"/>
              <a:gd name="connsiteY23" fmla="*/ 838344 h 2428659"/>
              <a:gd name="connsiteX24" fmla="*/ 1543050 w 2694640"/>
              <a:gd name="connsiteY24" fmla="*/ 1000269 h 2428659"/>
              <a:gd name="connsiteX25" fmla="*/ 1619250 w 2694640"/>
              <a:gd name="connsiteY25" fmla="*/ 1162194 h 2428659"/>
              <a:gd name="connsiteX26" fmla="*/ 1676400 w 2694640"/>
              <a:gd name="connsiteY26" fmla="*/ 1276494 h 2428659"/>
              <a:gd name="connsiteX27" fmla="*/ 1714500 w 2694640"/>
              <a:gd name="connsiteY27" fmla="*/ 1362219 h 2428659"/>
              <a:gd name="connsiteX28" fmla="*/ 1782870 w 2694640"/>
              <a:gd name="connsiteY28" fmla="*/ 1487739 h 2428659"/>
              <a:gd name="connsiteX29" fmla="*/ 1828800 w 2694640"/>
              <a:gd name="connsiteY29" fmla="*/ 1586378 h 2428659"/>
              <a:gd name="connsiteX30" fmla="*/ 1895475 w 2694640"/>
              <a:gd name="connsiteY30" fmla="*/ 1733694 h 2428659"/>
              <a:gd name="connsiteX31" fmla="*/ 1971675 w 2694640"/>
              <a:gd name="connsiteY31" fmla="*/ 1895619 h 2428659"/>
              <a:gd name="connsiteX32" fmla="*/ 2040045 w 2694640"/>
              <a:gd name="connsiteY32" fmla="*/ 2041357 h 2428659"/>
              <a:gd name="connsiteX33" fmla="*/ 2095500 w 2694640"/>
              <a:gd name="connsiteY33" fmla="*/ 2152794 h 2428659"/>
              <a:gd name="connsiteX34" fmla="*/ 2162175 w 2694640"/>
              <a:gd name="connsiteY34" fmla="*/ 2248044 h 2428659"/>
              <a:gd name="connsiteX35" fmla="*/ 2219325 w 2694640"/>
              <a:gd name="connsiteY35" fmla="*/ 2314719 h 2428659"/>
              <a:gd name="connsiteX36" fmla="*/ 2295525 w 2694640"/>
              <a:gd name="connsiteY36" fmla="*/ 2371869 h 2428659"/>
              <a:gd name="connsiteX37" fmla="*/ 2409825 w 2694640"/>
              <a:gd name="connsiteY37" fmla="*/ 2409969 h 2428659"/>
              <a:gd name="connsiteX38" fmla="*/ 2540428 w 2694640"/>
              <a:gd name="connsiteY38" fmla="*/ 2421715 h 2428659"/>
              <a:gd name="connsiteX39" fmla="*/ 2694640 w 2694640"/>
              <a:gd name="connsiteY39" fmla="*/ 2417800 h 2428659"/>
              <a:gd name="connsiteX0" fmla="*/ 0 w 2924643"/>
              <a:gd name="connsiteY0" fmla="*/ 2419494 h 2429019"/>
              <a:gd name="connsiteX1" fmla="*/ 85725 w 2924643"/>
              <a:gd name="connsiteY1" fmla="*/ 2419494 h 2429019"/>
              <a:gd name="connsiteX2" fmla="*/ 228600 w 2924643"/>
              <a:gd name="connsiteY2" fmla="*/ 2324244 h 2429019"/>
              <a:gd name="connsiteX3" fmla="*/ 352425 w 2924643"/>
              <a:gd name="connsiteY3" fmla="*/ 2124219 h 2429019"/>
              <a:gd name="connsiteX4" fmla="*/ 419100 w 2924643"/>
              <a:gd name="connsiteY4" fmla="*/ 1933719 h 2429019"/>
              <a:gd name="connsiteX5" fmla="*/ 485775 w 2924643"/>
              <a:gd name="connsiteY5" fmla="*/ 1695594 h 2429019"/>
              <a:gd name="connsiteX6" fmla="*/ 552450 w 2924643"/>
              <a:gd name="connsiteY6" fmla="*/ 1486044 h 2429019"/>
              <a:gd name="connsiteX7" fmla="*/ 600075 w 2924643"/>
              <a:gd name="connsiteY7" fmla="*/ 1295544 h 2429019"/>
              <a:gd name="connsiteX8" fmla="*/ 649920 w 2924643"/>
              <a:gd name="connsiteY8" fmla="*/ 1108959 h 2429019"/>
              <a:gd name="connsiteX9" fmla="*/ 704850 w 2924643"/>
              <a:gd name="connsiteY9" fmla="*/ 914544 h 2429019"/>
              <a:gd name="connsiteX10" fmla="*/ 742950 w 2924643"/>
              <a:gd name="connsiteY10" fmla="*/ 733569 h 2429019"/>
              <a:gd name="connsiteX11" fmla="*/ 793964 w 2924643"/>
              <a:gd name="connsiteY11" fmla="*/ 558204 h 2429019"/>
              <a:gd name="connsiteX12" fmla="*/ 819150 w 2924643"/>
              <a:gd name="connsiteY12" fmla="*/ 419244 h 2429019"/>
              <a:gd name="connsiteX13" fmla="*/ 866775 w 2924643"/>
              <a:gd name="connsiteY13" fmla="*/ 238269 h 2429019"/>
              <a:gd name="connsiteX14" fmla="*/ 897570 w 2924643"/>
              <a:gd name="connsiteY14" fmla="*/ 135715 h 2429019"/>
              <a:gd name="connsiteX15" fmla="*/ 935671 w 2924643"/>
              <a:gd name="connsiteY15" fmla="*/ 65124 h 2429019"/>
              <a:gd name="connsiteX16" fmla="*/ 988905 w 2924643"/>
              <a:gd name="connsiteY16" fmla="*/ 13584 h 2429019"/>
              <a:gd name="connsiteX17" fmla="*/ 1057275 w 2924643"/>
              <a:gd name="connsiteY17" fmla="*/ 144 h 2429019"/>
              <a:gd name="connsiteX18" fmla="*/ 1123950 w 2924643"/>
              <a:gd name="connsiteY18" fmla="*/ 19194 h 2429019"/>
              <a:gd name="connsiteX19" fmla="*/ 1209675 w 2924643"/>
              <a:gd name="connsiteY19" fmla="*/ 104919 h 2429019"/>
              <a:gd name="connsiteX20" fmla="*/ 1276350 w 2924643"/>
              <a:gd name="connsiteY20" fmla="*/ 238269 h 2429019"/>
              <a:gd name="connsiteX21" fmla="*/ 1371600 w 2924643"/>
              <a:gd name="connsiteY21" fmla="*/ 457344 h 2429019"/>
              <a:gd name="connsiteX22" fmla="*/ 1428750 w 2924643"/>
              <a:gd name="connsiteY22" fmla="*/ 657369 h 2429019"/>
              <a:gd name="connsiteX23" fmla="*/ 1495425 w 2924643"/>
              <a:gd name="connsiteY23" fmla="*/ 838344 h 2429019"/>
              <a:gd name="connsiteX24" fmla="*/ 1543050 w 2924643"/>
              <a:gd name="connsiteY24" fmla="*/ 1000269 h 2429019"/>
              <a:gd name="connsiteX25" fmla="*/ 1619250 w 2924643"/>
              <a:gd name="connsiteY25" fmla="*/ 1162194 h 2429019"/>
              <a:gd name="connsiteX26" fmla="*/ 1676400 w 2924643"/>
              <a:gd name="connsiteY26" fmla="*/ 1276494 h 2429019"/>
              <a:gd name="connsiteX27" fmla="*/ 1714500 w 2924643"/>
              <a:gd name="connsiteY27" fmla="*/ 1362219 h 2429019"/>
              <a:gd name="connsiteX28" fmla="*/ 1782870 w 2924643"/>
              <a:gd name="connsiteY28" fmla="*/ 1487739 h 2429019"/>
              <a:gd name="connsiteX29" fmla="*/ 1828800 w 2924643"/>
              <a:gd name="connsiteY29" fmla="*/ 1586378 h 2429019"/>
              <a:gd name="connsiteX30" fmla="*/ 1895475 w 2924643"/>
              <a:gd name="connsiteY30" fmla="*/ 1733694 h 2429019"/>
              <a:gd name="connsiteX31" fmla="*/ 1971675 w 2924643"/>
              <a:gd name="connsiteY31" fmla="*/ 1895619 h 2429019"/>
              <a:gd name="connsiteX32" fmla="*/ 2040045 w 2924643"/>
              <a:gd name="connsiteY32" fmla="*/ 2041357 h 2429019"/>
              <a:gd name="connsiteX33" fmla="*/ 2095500 w 2924643"/>
              <a:gd name="connsiteY33" fmla="*/ 2152794 h 2429019"/>
              <a:gd name="connsiteX34" fmla="*/ 2162175 w 2924643"/>
              <a:gd name="connsiteY34" fmla="*/ 2248044 h 2429019"/>
              <a:gd name="connsiteX35" fmla="*/ 2219325 w 2924643"/>
              <a:gd name="connsiteY35" fmla="*/ 2314719 h 2429019"/>
              <a:gd name="connsiteX36" fmla="*/ 2295525 w 2924643"/>
              <a:gd name="connsiteY36" fmla="*/ 2371869 h 2429019"/>
              <a:gd name="connsiteX37" fmla="*/ 2409825 w 2924643"/>
              <a:gd name="connsiteY37" fmla="*/ 2409969 h 2429019"/>
              <a:gd name="connsiteX38" fmla="*/ 2540428 w 2924643"/>
              <a:gd name="connsiteY38" fmla="*/ 2421715 h 2429019"/>
              <a:gd name="connsiteX39" fmla="*/ 2924643 w 2924643"/>
              <a:gd name="connsiteY39" fmla="*/ 2429019 h 2429019"/>
              <a:gd name="connsiteX0" fmla="*/ 0 w 2812447"/>
              <a:gd name="connsiteY0" fmla="*/ 2419494 h 2445849"/>
              <a:gd name="connsiteX1" fmla="*/ 85725 w 2812447"/>
              <a:gd name="connsiteY1" fmla="*/ 2419494 h 2445849"/>
              <a:gd name="connsiteX2" fmla="*/ 228600 w 2812447"/>
              <a:gd name="connsiteY2" fmla="*/ 2324244 h 2445849"/>
              <a:gd name="connsiteX3" fmla="*/ 352425 w 2812447"/>
              <a:gd name="connsiteY3" fmla="*/ 2124219 h 2445849"/>
              <a:gd name="connsiteX4" fmla="*/ 419100 w 2812447"/>
              <a:gd name="connsiteY4" fmla="*/ 1933719 h 2445849"/>
              <a:gd name="connsiteX5" fmla="*/ 485775 w 2812447"/>
              <a:gd name="connsiteY5" fmla="*/ 1695594 h 2445849"/>
              <a:gd name="connsiteX6" fmla="*/ 552450 w 2812447"/>
              <a:gd name="connsiteY6" fmla="*/ 1486044 h 2445849"/>
              <a:gd name="connsiteX7" fmla="*/ 600075 w 2812447"/>
              <a:gd name="connsiteY7" fmla="*/ 1295544 h 2445849"/>
              <a:gd name="connsiteX8" fmla="*/ 649920 w 2812447"/>
              <a:gd name="connsiteY8" fmla="*/ 1108959 h 2445849"/>
              <a:gd name="connsiteX9" fmla="*/ 704850 w 2812447"/>
              <a:gd name="connsiteY9" fmla="*/ 914544 h 2445849"/>
              <a:gd name="connsiteX10" fmla="*/ 742950 w 2812447"/>
              <a:gd name="connsiteY10" fmla="*/ 733569 h 2445849"/>
              <a:gd name="connsiteX11" fmla="*/ 793964 w 2812447"/>
              <a:gd name="connsiteY11" fmla="*/ 558204 h 2445849"/>
              <a:gd name="connsiteX12" fmla="*/ 819150 w 2812447"/>
              <a:gd name="connsiteY12" fmla="*/ 419244 h 2445849"/>
              <a:gd name="connsiteX13" fmla="*/ 866775 w 2812447"/>
              <a:gd name="connsiteY13" fmla="*/ 238269 h 2445849"/>
              <a:gd name="connsiteX14" fmla="*/ 897570 w 2812447"/>
              <a:gd name="connsiteY14" fmla="*/ 135715 h 2445849"/>
              <a:gd name="connsiteX15" fmla="*/ 935671 w 2812447"/>
              <a:gd name="connsiteY15" fmla="*/ 65124 h 2445849"/>
              <a:gd name="connsiteX16" fmla="*/ 988905 w 2812447"/>
              <a:gd name="connsiteY16" fmla="*/ 13584 h 2445849"/>
              <a:gd name="connsiteX17" fmla="*/ 1057275 w 2812447"/>
              <a:gd name="connsiteY17" fmla="*/ 144 h 2445849"/>
              <a:gd name="connsiteX18" fmla="*/ 1123950 w 2812447"/>
              <a:gd name="connsiteY18" fmla="*/ 19194 h 2445849"/>
              <a:gd name="connsiteX19" fmla="*/ 1209675 w 2812447"/>
              <a:gd name="connsiteY19" fmla="*/ 104919 h 2445849"/>
              <a:gd name="connsiteX20" fmla="*/ 1276350 w 2812447"/>
              <a:gd name="connsiteY20" fmla="*/ 238269 h 2445849"/>
              <a:gd name="connsiteX21" fmla="*/ 1371600 w 2812447"/>
              <a:gd name="connsiteY21" fmla="*/ 457344 h 2445849"/>
              <a:gd name="connsiteX22" fmla="*/ 1428750 w 2812447"/>
              <a:gd name="connsiteY22" fmla="*/ 657369 h 2445849"/>
              <a:gd name="connsiteX23" fmla="*/ 1495425 w 2812447"/>
              <a:gd name="connsiteY23" fmla="*/ 838344 h 2445849"/>
              <a:gd name="connsiteX24" fmla="*/ 1543050 w 2812447"/>
              <a:gd name="connsiteY24" fmla="*/ 1000269 h 2445849"/>
              <a:gd name="connsiteX25" fmla="*/ 1619250 w 2812447"/>
              <a:gd name="connsiteY25" fmla="*/ 1162194 h 2445849"/>
              <a:gd name="connsiteX26" fmla="*/ 1676400 w 2812447"/>
              <a:gd name="connsiteY26" fmla="*/ 1276494 h 2445849"/>
              <a:gd name="connsiteX27" fmla="*/ 1714500 w 2812447"/>
              <a:gd name="connsiteY27" fmla="*/ 1362219 h 2445849"/>
              <a:gd name="connsiteX28" fmla="*/ 1782870 w 2812447"/>
              <a:gd name="connsiteY28" fmla="*/ 1487739 h 2445849"/>
              <a:gd name="connsiteX29" fmla="*/ 1828800 w 2812447"/>
              <a:gd name="connsiteY29" fmla="*/ 1586378 h 2445849"/>
              <a:gd name="connsiteX30" fmla="*/ 1895475 w 2812447"/>
              <a:gd name="connsiteY30" fmla="*/ 1733694 h 2445849"/>
              <a:gd name="connsiteX31" fmla="*/ 1971675 w 2812447"/>
              <a:gd name="connsiteY31" fmla="*/ 1895619 h 2445849"/>
              <a:gd name="connsiteX32" fmla="*/ 2040045 w 2812447"/>
              <a:gd name="connsiteY32" fmla="*/ 2041357 h 2445849"/>
              <a:gd name="connsiteX33" fmla="*/ 2095500 w 2812447"/>
              <a:gd name="connsiteY33" fmla="*/ 2152794 h 2445849"/>
              <a:gd name="connsiteX34" fmla="*/ 2162175 w 2812447"/>
              <a:gd name="connsiteY34" fmla="*/ 2248044 h 2445849"/>
              <a:gd name="connsiteX35" fmla="*/ 2219325 w 2812447"/>
              <a:gd name="connsiteY35" fmla="*/ 2314719 h 2445849"/>
              <a:gd name="connsiteX36" fmla="*/ 2295525 w 2812447"/>
              <a:gd name="connsiteY36" fmla="*/ 2371869 h 2445849"/>
              <a:gd name="connsiteX37" fmla="*/ 2409825 w 2812447"/>
              <a:gd name="connsiteY37" fmla="*/ 2409969 h 2445849"/>
              <a:gd name="connsiteX38" fmla="*/ 2540428 w 2812447"/>
              <a:gd name="connsiteY38" fmla="*/ 2421715 h 2445849"/>
              <a:gd name="connsiteX39" fmla="*/ 2812447 w 2812447"/>
              <a:gd name="connsiteY39" fmla="*/ 2445849 h 2445849"/>
              <a:gd name="connsiteX0" fmla="*/ 0 w 2812447"/>
              <a:gd name="connsiteY0" fmla="*/ 2419494 h 2445849"/>
              <a:gd name="connsiteX1" fmla="*/ 85725 w 2812447"/>
              <a:gd name="connsiteY1" fmla="*/ 2419494 h 2445849"/>
              <a:gd name="connsiteX2" fmla="*/ 228600 w 2812447"/>
              <a:gd name="connsiteY2" fmla="*/ 2324244 h 2445849"/>
              <a:gd name="connsiteX3" fmla="*/ 352425 w 2812447"/>
              <a:gd name="connsiteY3" fmla="*/ 2124219 h 2445849"/>
              <a:gd name="connsiteX4" fmla="*/ 419100 w 2812447"/>
              <a:gd name="connsiteY4" fmla="*/ 1933719 h 2445849"/>
              <a:gd name="connsiteX5" fmla="*/ 485775 w 2812447"/>
              <a:gd name="connsiteY5" fmla="*/ 1695594 h 2445849"/>
              <a:gd name="connsiteX6" fmla="*/ 552450 w 2812447"/>
              <a:gd name="connsiteY6" fmla="*/ 1486044 h 2445849"/>
              <a:gd name="connsiteX7" fmla="*/ 600075 w 2812447"/>
              <a:gd name="connsiteY7" fmla="*/ 1295544 h 2445849"/>
              <a:gd name="connsiteX8" fmla="*/ 649920 w 2812447"/>
              <a:gd name="connsiteY8" fmla="*/ 1108959 h 2445849"/>
              <a:gd name="connsiteX9" fmla="*/ 704850 w 2812447"/>
              <a:gd name="connsiteY9" fmla="*/ 914544 h 2445849"/>
              <a:gd name="connsiteX10" fmla="*/ 742950 w 2812447"/>
              <a:gd name="connsiteY10" fmla="*/ 733569 h 2445849"/>
              <a:gd name="connsiteX11" fmla="*/ 793964 w 2812447"/>
              <a:gd name="connsiteY11" fmla="*/ 558204 h 2445849"/>
              <a:gd name="connsiteX12" fmla="*/ 819150 w 2812447"/>
              <a:gd name="connsiteY12" fmla="*/ 419244 h 2445849"/>
              <a:gd name="connsiteX13" fmla="*/ 866775 w 2812447"/>
              <a:gd name="connsiteY13" fmla="*/ 238269 h 2445849"/>
              <a:gd name="connsiteX14" fmla="*/ 897570 w 2812447"/>
              <a:gd name="connsiteY14" fmla="*/ 135715 h 2445849"/>
              <a:gd name="connsiteX15" fmla="*/ 935671 w 2812447"/>
              <a:gd name="connsiteY15" fmla="*/ 65124 h 2445849"/>
              <a:gd name="connsiteX16" fmla="*/ 988905 w 2812447"/>
              <a:gd name="connsiteY16" fmla="*/ 13584 h 2445849"/>
              <a:gd name="connsiteX17" fmla="*/ 1057275 w 2812447"/>
              <a:gd name="connsiteY17" fmla="*/ 144 h 2445849"/>
              <a:gd name="connsiteX18" fmla="*/ 1123950 w 2812447"/>
              <a:gd name="connsiteY18" fmla="*/ 19194 h 2445849"/>
              <a:gd name="connsiteX19" fmla="*/ 1209675 w 2812447"/>
              <a:gd name="connsiteY19" fmla="*/ 104919 h 2445849"/>
              <a:gd name="connsiteX20" fmla="*/ 1276350 w 2812447"/>
              <a:gd name="connsiteY20" fmla="*/ 238269 h 2445849"/>
              <a:gd name="connsiteX21" fmla="*/ 1371600 w 2812447"/>
              <a:gd name="connsiteY21" fmla="*/ 457344 h 2445849"/>
              <a:gd name="connsiteX22" fmla="*/ 1428750 w 2812447"/>
              <a:gd name="connsiteY22" fmla="*/ 657369 h 2445849"/>
              <a:gd name="connsiteX23" fmla="*/ 1495425 w 2812447"/>
              <a:gd name="connsiteY23" fmla="*/ 838344 h 2445849"/>
              <a:gd name="connsiteX24" fmla="*/ 1543050 w 2812447"/>
              <a:gd name="connsiteY24" fmla="*/ 1000269 h 2445849"/>
              <a:gd name="connsiteX25" fmla="*/ 1619250 w 2812447"/>
              <a:gd name="connsiteY25" fmla="*/ 1162194 h 2445849"/>
              <a:gd name="connsiteX26" fmla="*/ 1676400 w 2812447"/>
              <a:gd name="connsiteY26" fmla="*/ 1276494 h 2445849"/>
              <a:gd name="connsiteX27" fmla="*/ 1714500 w 2812447"/>
              <a:gd name="connsiteY27" fmla="*/ 1362219 h 2445849"/>
              <a:gd name="connsiteX28" fmla="*/ 1782870 w 2812447"/>
              <a:gd name="connsiteY28" fmla="*/ 1487739 h 2445849"/>
              <a:gd name="connsiteX29" fmla="*/ 1828800 w 2812447"/>
              <a:gd name="connsiteY29" fmla="*/ 1586378 h 2445849"/>
              <a:gd name="connsiteX30" fmla="*/ 1895475 w 2812447"/>
              <a:gd name="connsiteY30" fmla="*/ 1733694 h 2445849"/>
              <a:gd name="connsiteX31" fmla="*/ 1971675 w 2812447"/>
              <a:gd name="connsiteY31" fmla="*/ 1895619 h 2445849"/>
              <a:gd name="connsiteX32" fmla="*/ 2040045 w 2812447"/>
              <a:gd name="connsiteY32" fmla="*/ 2041357 h 2445849"/>
              <a:gd name="connsiteX33" fmla="*/ 2095500 w 2812447"/>
              <a:gd name="connsiteY33" fmla="*/ 2152794 h 2445849"/>
              <a:gd name="connsiteX34" fmla="*/ 2162175 w 2812447"/>
              <a:gd name="connsiteY34" fmla="*/ 2248044 h 2445849"/>
              <a:gd name="connsiteX35" fmla="*/ 2219325 w 2812447"/>
              <a:gd name="connsiteY35" fmla="*/ 2314719 h 2445849"/>
              <a:gd name="connsiteX36" fmla="*/ 2295525 w 2812447"/>
              <a:gd name="connsiteY36" fmla="*/ 2371869 h 2445849"/>
              <a:gd name="connsiteX37" fmla="*/ 2409825 w 2812447"/>
              <a:gd name="connsiteY37" fmla="*/ 2409969 h 2445849"/>
              <a:gd name="connsiteX38" fmla="*/ 2540428 w 2812447"/>
              <a:gd name="connsiteY38" fmla="*/ 2421715 h 2445849"/>
              <a:gd name="connsiteX39" fmla="*/ 2812447 w 2812447"/>
              <a:gd name="connsiteY39" fmla="*/ 2445849 h 2445849"/>
              <a:gd name="connsiteX0" fmla="*/ 0 w 2812447"/>
              <a:gd name="connsiteY0" fmla="*/ 2419494 h 2428659"/>
              <a:gd name="connsiteX1" fmla="*/ 85725 w 2812447"/>
              <a:gd name="connsiteY1" fmla="*/ 2419494 h 2428659"/>
              <a:gd name="connsiteX2" fmla="*/ 228600 w 2812447"/>
              <a:gd name="connsiteY2" fmla="*/ 2324244 h 2428659"/>
              <a:gd name="connsiteX3" fmla="*/ 352425 w 2812447"/>
              <a:gd name="connsiteY3" fmla="*/ 2124219 h 2428659"/>
              <a:gd name="connsiteX4" fmla="*/ 419100 w 2812447"/>
              <a:gd name="connsiteY4" fmla="*/ 1933719 h 2428659"/>
              <a:gd name="connsiteX5" fmla="*/ 485775 w 2812447"/>
              <a:gd name="connsiteY5" fmla="*/ 1695594 h 2428659"/>
              <a:gd name="connsiteX6" fmla="*/ 552450 w 2812447"/>
              <a:gd name="connsiteY6" fmla="*/ 1486044 h 2428659"/>
              <a:gd name="connsiteX7" fmla="*/ 600075 w 2812447"/>
              <a:gd name="connsiteY7" fmla="*/ 1295544 h 2428659"/>
              <a:gd name="connsiteX8" fmla="*/ 649920 w 2812447"/>
              <a:gd name="connsiteY8" fmla="*/ 1108959 h 2428659"/>
              <a:gd name="connsiteX9" fmla="*/ 704850 w 2812447"/>
              <a:gd name="connsiteY9" fmla="*/ 914544 h 2428659"/>
              <a:gd name="connsiteX10" fmla="*/ 742950 w 2812447"/>
              <a:gd name="connsiteY10" fmla="*/ 733569 h 2428659"/>
              <a:gd name="connsiteX11" fmla="*/ 793964 w 2812447"/>
              <a:gd name="connsiteY11" fmla="*/ 558204 h 2428659"/>
              <a:gd name="connsiteX12" fmla="*/ 819150 w 2812447"/>
              <a:gd name="connsiteY12" fmla="*/ 419244 h 2428659"/>
              <a:gd name="connsiteX13" fmla="*/ 866775 w 2812447"/>
              <a:gd name="connsiteY13" fmla="*/ 238269 h 2428659"/>
              <a:gd name="connsiteX14" fmla="*/ 897570 w 2812447"/>
              <a:gd name="connsiteY14" fmla="*/ 135715 h 2428659"/>
              <a:gd name="connsiteX15" fmla="*/ 935671 w 2812447"/>
              <a:gd name="connsiteY15" fmla="*/ 65124 h 2428659"/>
              <a:gd name="connsiteX16" fmla="*/ 988905 w 2812447"/>
              <a:gd name="connsiteY16" fmla="*/ 13584 h 2428659"/>
              <a:gd name="connsiteX17" fmla="*/ 1057275 w 2812447"/>
              <a:gd name="connsiteY17" fmla="*/ 144 h 2428659"/>
              <a:gd name="connsiteX18" fmla="*/ 1123950 w 2812447"/>
              <a:gd name="connsiteY18" fmla="*/ 19194 h 2428659"/>
              <a:gd name="connsiteX19" fmla="*/ 1209675 w 2812447"/>
              <a:gd name="connsiteY19" fmla="*/ 104919 h 2428659"/>
              <a:gd name="connsiteX20" fmla="*/ 1276350 w 2812447"/>
              <a:gd name="connsiteY20" fmla="*/ 238269 h 2428659"/>
              <a:gd name="connsiteX21" fmla="*/ 1371600 w 2812447"/>
              <a:gd name="connsiteY21" fmla="*/ 457344 h 2428659"/>
              <a:gd name="connsiteX22" fmla="*/ 1428750 w 2812447"/>
              <a:gd name="connsiteY22" fmla="*/ 657369 h 2428659"/>
              <a:gd name="connsiteX23" fmla="*/ 1495425 w 2812447"/>
              <a:gd name="connsiteY23" fmla="*/ 838344 h 2428659"/>
              <a:gd name="connsiteX24" fmla="*/ 1543050 w 2812447"/>
              <a:gd name="connsiteY24" fmla="*/ 1000269 h 2428659"/>
              <a:gd name="connsiteX25" fmla="*/ 1619250 w 2812447"/>
              <a:gd name="connsiteY25" fmla="*/ 1162194 h 2428659"/>
              <a:gd name="connsiteX26" fmla="*/ 1676400 w 2812447"/>
              <a:gd name="connsiteY26" fmla="*/ 1276494 h 2428659"/>
              <a:gd name="connsiteX27" fmla="*/ 1714500 w 2812447"/>
              <a:gd name="connsiteY27" fmla="*/ 1362219 h 2428659"/>
              <a:gd name="connsiteX28" fmla="*/ 1782870 w 2812447"/>
              <a:gd name="connsiteY28" fmla="*/ 1487739 h 2428659"/>
              <a:gd name="connsiteX29" fmla="*/ 1828800 w 2812447"/>
              <a:gd name="connsiteY29" fmla="*/ 1586378 h 2428659"/>
              <a:gd name="connsiteX30" fmla="*/ 1895475 w 2812447"/>
              <a:gd name="connsiteY30" fmla="*/ 1733694 h 2428659"/>
              <a:gd name="connsiteX31" fmla="*/ 1971675 w 2812447"/>
              <a:gd name="connsiteY31" fmla="*/ 1895619 h 2428659"/>
              <a:gd name="connsiteX32" fmla="*/ 2040045 w 2812447"/>
              <a:gd name="connsiteY32" fmla="*/ 2041357 h 2428659"/>
              <a:gd name="connsiteX33" fmla="*/ 2095500 w 2812447"/>
              <a:gd name="connsiteY33" fmla="*/ 2152794 h 2428659"/>
              <a:gd name="connsiteX34" fmla="*/ 2162175 w 2812447"/>
              <a:gd name="connsiteY34" fmla="*/ 2248044 h 2428659"/>
              <a:gd name="connsiteX35" fmla="*/ 2219325 w 2812447"/>
              <a:gd name="connsiteY35" fmla="*/ 2314719 h 2428659"/>
              <a:gd name="connsiteX36" fmla="*/ 2295525 w 2812447"/>
              <a:gd name="connsiteY36" fmla="*/ 2371869 h 2428659"/>
              <a:gd name="connsiteX37" fmla="*/ 2409825 w 2812447"/>
              <a:gd name="connsiteY37" fmla="*/ 2409969 h 2428659"/>
              <a:gd name="connsiteX38" fmla="*/ 2540428 w 2812447"/>
              <a:gd name="connsiteY38" fmla="*/ 2421715 h 2428659"/>
              <a:gd name="connsiteX39" fmla="*/ 2812447 w 2812447"/>
              <a:gd name="connsiteY39" fmla="*/ 2417800 h 2428659"/>
              <a:gd name="connsiteX0" fmla="*/ 0 w 3244403"/>
              <a:gd name="connsiteY0" fmla="*/ 2413885 h 2426444"/>
              <a:gd name="connsiteX1" fmla="*/ 517681 w 3244403"/>
              <a:gd name="connsiteY1" fmla="*/ 2419494 h 2426444"/>
              <a:gd name="connsiteX2" fmla="*/ 660556 w 3244403"/>
              <a:gd name="connsiteY2" fmla="*/ 2324244 h 2426444"/>
              <a:gd name="connsiteX3" fmla="*/ 784381 w 3244403"/>
              <a:gd name="connsiteY3" fmla="*/ 2124219 h 2426444"/>
              <a:gd name="connsiteX4" fmla="*/ 851056 w 3244403"/>
              <a:gd name="connsiteY4" fmla="*/ 1933719 h 2426444"/>
              <a:gd name="connsiteX5" fmla="*/ 917731 w 3244403"/>
              <a:gd name="connsiteY5" fmla="*/ 1695594 h 2426444"/>
              <a:gd name="connsiteX6" fmla="*/ 984406 w 3244403"/>
              <a:gd name="connsiteY6" fmla="*/ 1486044 h 2426444"/>
              <a:gd name="connsiteX7" fmla="*/ 1032031 w 3244403"/>
              <a:gd name="connsiteY7" fmla="*/ 1295544 h 2426444"/>
              <a:gd name="connsiteX8" fmla="*/ 1081876 w 3244403"/>
              <a:gd name="connsiteY8" fmla="*/ 1108959 h 2426444"/>
              <a:gd name="connsiteX9" fmla="*/ 1136806 w 3244403"/>
              <a:gd name="connsiteY9" fmla="*/ 914544 h 2426444"/>
              <a:gd name="connsiteX10" fmla="*/ 1174906 w 3244403"/>
              <a:gd name="connsiteY10" fmla="*/ 733569 h 2426444"/>
              <a:gd name="connsiteX11" fmla="*/ 1225920 w 3244403"/>
              <a:gd name="connsiteY11" fmla="*/ 558204 h 2426444"/>
              <a:gd name="connsiteX12" fmla="*/ 1251106 w 3244403"/>
              <a:gd name="connsiteY12" fmla="*/ 419244 h 2426444"/>
              <a:gd name="connsiteX13" fmla="*/ 1298731 w 3244403"/>
              <a:gd name="connsiteY13" fmla="*/ 238269 h 2426444"/>
              <a:gd name="connsiteX14" fmla="*/ 1329526 w 3244403"/>
              <a:gd name="connsiteY14" fmla="*/ 135715 h 2426444"/>
              <a:gd name="connsiteX15" fmla="*/ 1367627 w 3244403"/>
              <a:gd name="connsiteY15" fmla="*/ 65124 h 2426444"/>
              <a:gd name="connsiteX16" fmla="*/ 1420861 w 3244403"/>
              <a:gd name="connsiteY16" fmla="*/ 13584 h 2426444"/>
              <a:gd name="connsiteX17" fmla="*/ 1489231 w 3244403"/>
              <a:gd name="connsiteY17" fmla="*/ 144 h 2426444"/>
              <a:gd name="connsiteX18" fmla="*/ 1555906 w 3244403"/>
              <a:gd name="connsiteY18" fmla="*/ 19194 h 2426444"/>
              <a:gd name="connsiteX19" fmla="*/ 1641631 w 3244403"/>
              <a:gd name="connsiteY19" fmla="*/ 104919 h 2426444"/>
              <a:gd name="connsiteX20" fmla="*/ 1708306 w 3244403"/>
              <a:gd name="connsiteY20" fmla="*/ 238269 h 2426444"/>
              <a:gd name="connsiteX21" fmla="*/ 1803556 w 3244403"/>
              <a:gd name="connsiteY21" fmla="*/ 457344 h 2426444"/>
              <a:gd name="connsiteX22" fmla="*/ 1860706 w 3244403"/>
              <a:gd name="connsiteY22" fmla="*/ 657369 h 2426444"/>
              <a:gd name="connsiteX23" fmla="*/ 1927381 w 3244403"/>
              <a:gd name="connsiteY23" fmla="*/ 838344 h 2426444"/>
              <a:gd name="connsiteX24" fmla="*/ 1975006 w 3244403"/>
              <a:gd name="connsiteY24" fmla="*/ 1000269 h 2426444"/>
              <a:gd name="connsiteX25" fmla="*/ 2051206 w 3244403"/>
              <a:gd name="connsiteY25" fmla="*/ 1162194 h 2426444"/>
              <a:gd name="connsiteX26" fmla="*/ 2108356 w 3244403"/>
              <a:gd name="connsiteY26" fmla="*/ 1276494 h 2426444"/>
              <a:gd name="connsiteX27" fmla="*/ 2146456 w 3244403"/>
              <a:gd name="connsiteY27" fmla="*/ 1362219 h 2426444"/>
              <a:gd name="connsiteX28" fmla="*/ 2214826 w 3244403"/>
              <a:gd name="connsiteY28" fmla="*/ 1487739 h 2426444"/>
              <a:gd name="connsiteX29" fmla="*/ 2260756 w 3244403"/>
              <a:gd name="connsiteY29" fmla="*/ 1586378 h 2426444"/>
              <a:gd name="connsiteX30" fmla="*/ 2327431 w 3244403"/>
              <a:gd name="connsiteY30" fmla="*/ 1733694 h 2426444"/>
              <a:gd name="connsiteX31" fmla="*/ 2403631 w 3244403"/>
              <a:gd name="connsiteY31" fmla="*/ 1895619 h 2426444"/>
              <a:gd name="connsiteX32" fmla="*/ 2472001 w 3244403"/>
              <a:gd name="connsiteY32" fmla="*/ 2041357 h 2426444"/>
              <a:gd name="connsiteX33" fmla="*/ 2527456 w 3244403"/>
              <a:gd name="connsiteY33" fmla="*/ 2152794 h 2426444"/>
              <a:gd name="connsiteX34" fmla="*/ 2594131 w 3244403"/>
              <a:gd name="connsiteY34" fmla="*/ 2248044 h 2426444"/>
              <a:gd name="connsiteX35" fmla="*/ 2651281 w 3244403"/>
              <a:gd name="connsiteY35" fmla="*/ 2314719 h 2426444"/>
              <a:gd name="connsiteX36" fmla="*/ 2727481 w 3244403"/>
              <a:gd name="connsiteY36" fmla="*/ 2371869 h 2426444"/>
              <a:gd name="connsiteX37" fmla="*/ 2841781 w 3244403"/>
              <a:gd name="connsiteY37" fmla="*/ 2409969 h 2426444"/>
              <a:gd name="connsiteX38" fmla="*/ 2972384 w 3244403"/>
              <a:gd name="connsiteY38" fmla="*/ 2421715 h 2426444"/>
              <a:gd name="connsiteX39" fmla="*/ 3244403 w 3244403"/>
              <a:gd name="connsiteY39" fmla="*/ 2417800 h 2426444"/>
              <a:gd name="connsiteX0" fmla="*/ 0 w 3244403"/>
              <a:gd name="connsiteY0" fmla="*/ 2413885 h 2426444"/>
              <a:gd name="connsiteX1" fmla="*/ 517681 w 3244403"/>
              <a:gd name="connsiteY1" fmla="*/ 2419494 h 2426444"/>
              <a:gd name="connsiteX2" fmla="*/ 660556 w 3244403"/>
              <a:gd name="connsiteY2" fmla="*/ 2324244 h 2426444"/>
              <a:gd name="connsiteX3" fmla="*/ 784381 w 3244403"/>
              <a:gd name="connsiteY3" fmla="*/ 2124219 h 2426444"/>
              <a:gd name="connsiteX4" fmla="*/ 851056 w 3244403"/>
              <a:gd name="connsiteY4" fmla="*/ 1933719 h 2426444"/>
              <a:gd name="connsiteX5" fmla="*/ 917731 w 3244403"/>
              <a:gd name="connsiteY5" fmla="*/ 1695594 h 2426444"/>
              <a:gd name="connsiteX6" fmla="*/ 984406 w 3244403"/>
              <a:gd name="connsiteY6" fmla="*/ 1486044 h 2426444"/>
              <a:gd name="connsiteX7" fmla="*/ 1060080 w 3244403"/>
              <a:gd name="connsiteY7" fmla="*/ 1306763 h 2426444"/>
              <a:gd name="connsiteX8" fmla="*/ 1081876 w 3244403"/>
              <a:gd name="connsiteY8" fmla="*/ 1108959 h 2426444"/>
              <a:gd name="connsiteX9" fmla="*/ 1136806 w 3244403"/>
              <a:gd name="connsiteY9" fmla="*/ 914544 h 2426444"/>
              <a:gd name="connsiteX10" fmla="*/ 1174906 w 3244403"/>
              <a:gd name="connsiteY10" fmla="*/ 733569 h 2426444"/>
              <a:gd name="connsiteX11" fmla="*/ 1225920 w 3244403"/>
              <a:gd name="connsiteY11" fmla="*/ 558204 h 2426444"/>
              <a:gd name="connsiteX12" fmla="*/ 1251106 w 3244403"/>
              <a:gd name="connsiteY12" fmla="*/ 419244 h 2426444"/>
              <a:gd name="connsiteX13" fmla="*/ 1298731 w 3244403"/>
              <a:gd name="connsiteY13" fmla="*/ 238269 h 2426444"/>
              <a:gd name="connsiteX14" fmla="*/ 1329526 w 3244403"/>
              <a:gd name="connsiteY14" fmla="*/ 135715 h 2426444"/>
              <a:gd name="connsiteX15" fmla="*/ 1367627 w 3244403"/>
              <a:gd name="connsiteY15" fmla="*/ 65124 h 2426444"/>
              <a:gd name="connsiteX16" fmla="*/ 1420861 w 3244403"/>
              <a:gd name="connsiteY16" fmla="*/ 13584 h 2426444"/>
              <a:gd name="connsiteX17" fmla="*/ 1489231 w 3244403"/>
              <a:gd name="connsiteY17" fmla="*/ 144 h 2426444"/>
              <a:gd name="connsiteX18" fmla="*/ 1555906 w 3244403"/>
              <a:gd name="connsiteY18" fmla="*/ 19194 h 2426444"/>
              <a:gd name="connsiteX19" fmla="*/ 1641631 w 3244403"/>
              <a:gd name="connsiteY19" fmla="*/ 104919 h 2426444"/>
              <a:gd name="connsiteX20" fmla="*/ 1708306 w 3244403"/>
              <a:gd name="connsiteY20" fmla="*/ 238269 h 2426444"/>
              <a:gd name="connsiteX21" fmla="*/ 1803556 w 3244403"/>
              <a:gd name="connsiteY21" fmla="*/ 457344 h 2426444"/>
              <a:gd name="connsiteX22" fmla="*/ 1860706 w 3244403"/>
              <a:gd name="connsiteY22" fmla="*/ 657369 h 2426444"/>
              <a:gd name="connsiteX23" fmla="*/ 1927381 w 3244403"/>
              <a:gd name="connsiteY23" fmla="*/ 838344 h 2426444"/>
              <a:gd name="connsiteX24" fmla="*/ 1975006 w 3244403"/>
              <a:gd name="connsiteY24" fmla="*/ 1000269 h 2426444"/>
              <a:gd name="connsiteX25" fmla="*/ 2051206 w 3244403"/>
              <a:gd name="connsiteY25" fmla="*/ 1162194 h 2426444"/>
              <a:gd name="connsiteX26" fmla="*/ 2108356 w 3244403"/>
              <a:gd name="connsiteY26" fmla="*/ 1276494 h 2426444"/>
              <a:gd name="connsiteX27" fmla="*/ 2146456 w 3244403"/>
              <a:gd name="connsiteY27" fmla="*/ 1362219 h 2426444"/>
              <a:gd name="connsiteX28" fmla="*/ 2214826 w 3244403"/>
              <a:gd name="connsiteY28" fmla="*/ 1487739 h 2426444"/>
              <a:gd name="connsiteX29" fmla="*/ 2260756 w 3244403"/>
              <a:gd name="connsiteY29" fmla="*/ 1586378 h 2426444"/>
              <a:gd name="connsiteX30" fmla="*/ 2327431 w 3244403"/>
              <a:gd name="connsiteY30" fmla="*/ 1733694 h 2426444"/>
              <a:gd name="connsiteX31" fmla="*/ 2403631 w 3244403"/>
              <a:gd name="connsiteY31" fmla="*/ 1895619 h 2426444"/>
              <a:gd name="connsiteX32" fmla="*/ 2472001 w 3244403"/>
              <a:gd name="connsiteY32" fmla="*/ 2041357 h 2426444"/>
              <a:gd name="connsiteX33" fmla="*/ 2527456 w 3244403"/>
              <a:gd name="connsiteY33" fmla="*/ 2152794 h 2426444"/>
              <a:gd name="connsiteX34" fmla="*/ 2594131 w 3244403"/>
              <a:gd name="connsiteY34" fmla="*/ 2248044 h 2426444"/>
              <a:gd name="connsiteX35" fmla="*/ 2651281 w 3244403"/>
              <a:gd name="connsiteY35" fmla="*/ 2314719 h 2426444"/>
              <a:gd name="connsiteX36" fmla="*/ 2727481 w 3244403"/>
              <a:gd name="connsiteY36" fmla="*/ 2371869 h 2426444"/>
              <a:gd name="connsiteX37" fmla="*/ 2841781 w 3244403"/>
              <a:gd name="connsiteY37" fmla="*/ 2409969 h 2426444"/>
              <a:gd name="connsiteX38" fmla="*/ 2972384 w 3244403"/>
              <a:gd name="connsiteY38" fmla="*/ 2421715 h 2426444"/>
              <a:gd name="connsiteX39" fmla="*/ 3244403 w 3244403"/>
              <a:gd name="connsiteY39" fmla="*/ 2417800 h 2426444"/>
              <a:gd name="connsiteX0" fmla="*/ 0 w 3244403"/>
              <a:gd name="connsiteY0" fmla="*/ 2413885 h 2426444"/>
              <a:gd name="connsiteX1" fmla="*/ 517681 w 3244403"/>
              <a:gd name="connsiteY1" fmla="*/ 2419494 h 2426444"/>
              <a:gd name="connsiteX2" fmla="*/ 660556 w 3244403"/>
              <a:gd name="connsiteY2" fmla="*/ 2324244 h 2426444"/>
              <a:gd name="connsiteX3" fmla="*/ 784381 w 3244403"/>
              <a:gd name="connsiteY3" fmla="*/ 2124219 h 2426444"/>
              <a:gd name="connsiteX4" fmla="*/ 851056 w 3244403"/>
              <a:gd name="connsiteY4" fmla="*/ 1933719 h 2426444"/>
              <a:gd name="connsiteX5" fmla="*/ 917731 w 3244403"/>
              <a:gd name="connsiteY5" fmla="*/ 1695594 h 2426444"/>
              <a:gd name="connsiteX6" fmla="*/ 984406 w 3244403"/>
              <a:gd name="connsiteY6" fmla="*/ 1486044 h 2426444"/>
              <a:gd name="connsiteX7" fmla="*/ 1020811 w 3244403"/>
              <a:gd name="connsiteY7" fmla="*/ 1306763 h 2426444"/>
              <a:gd name="connsiteX8" fmla="*/ 1081876 w 3244403"/>
              <a:gd name="connsiteY8" fmla="*/ 1108959 h 2426444"/>
              <a:gd name="connsiteX9" fmla="*/ 1136806 w 3244403"/>
              <a:gd name="connsiteY9" fmla="*/ 914544 h 2426444"/>
              <a:gd name="connsiteX10" fmla="*/ 1174906 w 3244403"/>
              <a:gd name="connsiteY10" fmla="*/ 733569 h 2426444"/>
              <a:gd name="connsiteX11" fmla="*/ 1225920 w 3244403"/>
              <a:gd name="connsiteY11" fmla="*/ 558204 h 2426444"/>
              <a:gd name="connsiteX12" fmla="*/ 1251106 w 3244403"/>
              <a:gd name="connsiteY12" fmla="*/ 419244 h 2426444"/>
              <a:gd name="connsiteX13" fmla="*/ 1298731 w 3244403"/>
              <a:gd name="connsiteY13" fmla="*/ 238269 h 2426444"/>
              <a:gd name="connsiteX14" fmla="*/ 1329526 w 3244403"/>
              <a:gd name="connsiteY14" fmla="*/ 135715 h 2426444"/>
              <a:gd name="connsiteX15" fmla="*/ 1367627 w 3244403"/>
              <a:gd name="connsiteY15" fmla="*/ 65124 h 2426444"/>
              <a:gd name="connsiteX16" fmla="*/ 1420861 w 3244403"/>
              <a:gd name="connsiteY16" fmla="*/ 13584 h 2426444"/>
              <a:gd name="connsiteX17" fmla="*/ 1489231 w 3244403"/>
              <a:gd name="connsiteY17" fmla="*/ 144 h 2426444"/>
              <a:gd name="connsiteX18" fmla="*/ 1555906 w 3244403"/>
              <a:gd name="connsiteY18" fmla="*/ 19194 h 2426444"/>
              <a:gd name="connsiteX19" fmla="*/ 1641631 w 3244403"/>
              <a:gd name="connsiteY19" fmla="*/ 104919 h 2426444"/>
              <a:gd name="connsiteX20" fmla="*/ 1708306 w 3244403"/>
              <a:gd name="connsiteY20" fmla="*/ 238269 h 2426444"/>
              <a:gd name="connsiteX21" fmla="*/ 1803556 w 3244403"/>
              <a:gd name="connsiteY21" fmla="*/ 457344 h 2426444"/>
              <a:gd name="connsiteX22" fmla="*/ 1860706 w 3244403"/>
              <a:gd name="connsiteY22" fmla="*/ 657369 h 2426444"/>
              <a:gd name="connsiteX23" fmla="*/ 1927381 w 3244403"/>
              <a:gd name="connsiteY23" fmla="*/ 838344 h 2426444"/>
              <a:gd name="connsiteX24" fmla="*/ 1975006 w 3244403"/>
              <a:gd name="connsiteY24" fmla="*/ 1000269 h 2426444"/>
              <a:gd name="connsiteX25" fmla="*/ 2051206 w 3244403"/>
              <a:gd name="connsiteY25" fmla="*/ 1162194 h 2426444"/>
              <a:gd name="connsiteX26" fmla="*/ 2108356 w 3244403"/>
              <a:gd name="connsiteY26" fmla="*/ 1276494 h 2426444"/>
              <a:gd name="connsiteX27" fmla="*/ 2146456 w 3244403"/>
              <a:gd name="connsiteY27" fmla="*/ 1362219 h 2426444"/>
              <a:gd name="connsiteX28" fmla="*/ 2214826 w 3244403"/>
              <a:gd name="connsiteY28" fmla="*/ 1487739 h 2426444"/>
              <a:gd name="connsiteX29" fmla="*/ 2260756 w 3244403"/>
              <a:gd name="connsiteY29" fmla="*/ 1586378 h 2426444"/>
              <a:gd name="connsiteX30" fmla="*/ 2327431 w 3244403"/>
              <a:gd name="connsiteY30" fmla="*/ 1733694 h 2426444"/>
              <a:gd name="connsiteX31" fmla="*/ 2403631 w 3244403"/>
              <a:gd name="connsiteY31" fmla="*/ 1895619 h 2426444"/>
              <a:gd name="connsiteX32" fmla="*/ 2472001 w 3244403"/>
              <a:gd name="connsiteY32" fmla="*/ 2041357 h 2426444"/>
              <a:gd name="connsiteX33" fmla="*/ 2527456 w 3244403"/>
              <a:gd name="connsiteY33" fmla="*/ 2152794 h 2426444"/>
              <a:gd name="connsiteX34" fmla="*/ 2594131 w 3244403"/>
              <a:gd name="connsiteY34" fmla="*/ 2248044 h 2426444"/>
              <a:gd name="connsiteX35" fmla="*/ 2651281 w 3244403"/>
              <a:gd name="connsiteY35" fmla="*/ 2314719 h 2426444"/>
              <a:gd name="connsiteX36" fmla="*/ 2727481 w 3244403"/>
              <a:gd name="connsiteY36" fmla="*/ 2371869 h 2426444"/>
              <a:gd name="connsiteX37" fmla="*/ 2841781 w 3244403"/>
              <a:gd name="connsiteY37" fmla="*/ 2409969 h 2426444"/>
              <a:gd name="connsiteX38" fmla="*/ 2972384 w 3244403"/>
              <a:gd name="connsiteY38" fmla="*/ 2421715 h 2426444"/>
              <a:gd name="connsiteX39" fmla="*/ 3244403 w 3244403"/>
              <a:gd name="connsiteY39" fmla="*/ 2417800 h 2426444"/>
              <a:gd name="connsiteX0" fmla="*/ 0 w 3244403"/>
              <a:gd name="connsiteY0" fmla="*/ 2413885 h 2426444"/>
              <a:gd name="connsiteX1" fmla="*/ 517681 w 3244403"/>
              <a:gd name="connsiteY1" fmla="*/ 2419494 h 2426444"/>
              <a:gd name="connsiteX2" fmla="*/ 660556 w 3244403"/>
              <a:gd name="connsiteY2" fmla="*/ 2324244 h 2426444"/>
              <a:gd name="connsiteX3" fmla="*/ 784381 w 3244403"/>
              <a:gd name="connsiteY3" fmla="*/ 2124219 h 2426444"/>
              <a:gd name="connsiteX4" fmla="*/ 851056 w 3244403"/>
              <a:gd name="connsiteY4" fmla="*/ 1933719 h 2426444"/>
              <a:gd name="connsiteX5" fmla="*/ 917731 w 3244403"/>
              <a:gd name="connsiteY5" fmla="*/ 1695594 h 2426444"/>
              <a:gd name="connsiteX6" fmla="*/ 984406 w 3244403"/>
              <a:gd name="connsiteY6" fmla="*/ 1486044 h 2426444"/>
              <a:gd name="connsiteX7" fmla="*/ 1020811 w 3244403"/>
              <a:gd name="connsiteY7" fmla="*/ 1312373 h 2426444"/>
              <a:gd name="connsiteX8" fmla="*/ 1081876 w 3244403"/>
              <a:gd name="connsiteY8" fmla="*/ 1108959 h 2426444"/>
              <a:gd name="connsiteX9" fmla="*/ 1136806 w 3244403"/>
              <a:gd name="connsiteY9" fmla="*/ 914544 h 2426444"/>
              <a:gd name="connsiteX10" fmla="*/ 1174906 w 3244403"/>
              <a:gd name="connsiteY10" fmla="*/ 733569 h 2426444"/>
              <a:gd name="connsiteX11" fmla="*/ 1225920 w 3244403"/>
              <a:gd name="connsiteY11" fmla="*/ 558204 h 2426444"/>
              <a:gd name="connsiteX12" fmla="*/ 1251106 w 3244403"/>
              <a:gd name="connsiteY12" fmla="*/ 419244 h 2426444"/>
              <a:gd name="connsiteX13" fmla="*/ 1298731 w 3244403"/>
              <a:gd name="connsiteY13" fmla="*/ 238269 h 2426444"/>
              <a:gd name="connsiteX14" fmla="*/ 1329526 w 3244403"/>
              <a:gd name="connsiteY14" fmla="*/ 135715 h 2426444"/>
              <a:gd name="connsiteX15" fmla="*/ 1367627 w 3244403"/>
              <a:gd name="connsiteY15" fmla="*/ 65124 h 2426444"/>
              <a:gd name="connsiteX16" fmla="*/ 1420861 w 3244403"/>
              <a:gd name="connsiteY16" fmla="*/ 13584 h 2426444"/>
              <a:gd name="connsiteX17" fmla="*/ 1489231 w 3244403"/>
              <a:gd name="connsiteY17" fmla="*/ 144 h 2426444"/>
              <a:gd name="connsiteX18" fmla="*/ 1555906 w 3244403"/>
              <a:gd name="connsiteY18" fmla="*/ 19194 h 2426444"/>
              <a:gd name="connsiteX19" fmla="*/ 1641631 w 3244403"/>
              <a:gd name="connsiteY19" fmla="*/ 104919 h 2426444"/>
              <a:gd name="connsiteX20" fmla="*/ 1708306 w 3244403"/>
              <a:gd name="connsiteY20" fmla="*/ 238269 h 2426444"/>
              <a:gd name="connsiteX21" fmla="*/ 1803556 w 3244403"/>
              <a:gd name="connsiteY21" fmla="*/ 457344 h 2426444"/>
              <a:gd name="connsiteX22" fmla="*/ 1860706 w 3244403"/>
              <a:gd name="connsiteY22" fmla="*/ 657369 h 2426444"/>
              <a:gd name="connsiteX23" fmla="*/ 1927381 w 3244403"/>
              <a:gd name="connsiteY23" fmla="*/ 838344 h 2426444"/>
              <a:gd name="connsiteX24" fmla="*/ 1975006 w 3244403"/>
              <a:gd name="connsiteY24" fmla="*/ 1000269 h 2426444"/>
              <a:gd name="connsiteX25" fmla="*/ 2051206 w 3244403"/>
              <a:gd name="connsiteY25" fmla="*/ 1162194 h 2426444"/>
              <a:gd name="connsiteX26" fmla="*/ 2108356 w 3244403"/>
              <a:gd name="connsiteY26" fmla="*/ 1276494 h 2426444"/>
              <a:gd name="connsiteX27" fmla="*/ 2146456 w 3244403"/>
              <a:gd name="connsiteY27" fmla="*/ 1362219 h 2426444"/>
              <a:gd name="connsiteX28" fmla="*/ 2214826 w 3244403"/>
              <a:gd name="connsiteY28" fmla="*/ 1487739 h 2426444"/>
              <a:gd name="connsiteX29" fmla="*/ 2260756 w 3244403"/>
              <a:gd name="connsiteY29" fmla="*/ 1586378 h 2426444"/>
              <a:gd name="connsiteX30" fmla="*/ 2327431 w 3244403"/>
              <a:gd name="connsiteY30" fmla="*/ 1733694 h 2426444"/>
              <a:gd name="connsiteX31" fmla="*/ 2403631 w 3244403"/>
              <a:gd name="connsiteY31" fmla="*/ 1895619 h 2426444"/>
              <a:gd name="connsiteX32" fmla="*/ 2472001 w 3244403"/>
              <a:gd name="connsiteY32" fmla="*/ 2041357 h 2426444"/>
              <a:gd name="connsiteX33" fmla="*/ 2527456 w 3244403"/>
              <a:gd name="connsiteY33" fmla="*/ 2152794 h 2426444"/>
              <a:gd name="connsiteX34" fmla="*/ 2594131 w 3244403"/>
              <a:gd name="connsiteY34" fmla="*/ 2248044 h 2426444"/>
              <a:gd name="connsiteX35" fmla="*/ 2651281 w 3244403"/>
              <a:gd name="connsiteY35" fmla="*/ 2314719 h 2426444"/>
              <a:gd name="connsiteX36" fmla="*/ 2727481 w 3244403"/>
              <a:gd name="connsiteY36" fmla="*/ 2371869 h 2426444"/>
              <a:gd name="connsiteX37" fmla="*/ 2841781 w 3244403"/>
              <a:gd name="connsiteY37" fmla="*/ 2409969 h 2426444"/>
              <a:gd name="connsiteX38" fmla="*/ 2972384 w 3244403"/>
              <a:gd name="connsiteY38" fmla="*/ 2421715 h 2426444"/>
              <a:gd name="connsiteX39" fmla="*/ 3244403 w 3244403"/>
              <a:gd name="connsiteY39" fmla="*/ 2417800 h 2426444"/>
              <a:gd name="connsiteX0" fmla="*/ 0 w 3244403"/>
              <a:gd name="connsiteY0" fmla="*/ 2413885 h 2426444"/>
              <a:gd name="connsiteX1" fmla="*/ 517681 w 3244403"/>
              <a:gd name="connsiteY1" fmla="*/ 2419494 h 2426444"/>
              <a:gd name="connsiteX2" fmla="*/ 660556 w 3244403"/>
              <a:gd name="connsiteY2" fmla="*/ 2324244 h 2426444"/>
              <a:gd name="connsiteX3" fmla="*/ 784381 w 3244403"/>
              <a:gd name="connsiteY3" fmla="*/ 2124219 h 2426444"/>
              <a:gd name="connsiteX4" fmla="*/ 851056 w 3244403"/>
              <a:gd name="connsiteY4" fmla="*/ 1933719 h 2426444"/>
              <a:gd name="connsiteX5" fmla="*/ 917731 w 3244403"/>
              <a:gd name="connsiteY5" fmla="*/ 1695594 h 2426444"/>
              <a:gd name="connsiteX6" fmla="*/ 984406 w 3244403"/>
              <a:gd name="connsiteY6" fmla="*/ 1486044 h 2426444"/>
              <a:gd name="connsiteX7" fmla="*/ 1020811 w 3244403"/>
              <a:gd name="connsiteY7" fmla="*/ 1312373 h 2426444"/>
              <a:gd name="connsiteX8" fmla="*/ 1081876 w 3244403"/>
              <a:gd name="connsiteY8" fmla="*/ 1108959 h 2426444"/>
              <a:gd name="connsiteX9" fmla="*/ 1136806 w 3244403"/>
              <a:gd name="connsiteY9" fmla="*/ 914544 h 2426444"/>
              <a:gd name="connsiteX10" fmla="*/ 1174906 w 3244403"/>
              <a:gd name="connsiteY10" fmla="*/ 733569 h 2426444"/>
              <a:gd name="connsiteX11" fmla="*/ 1225920 w 3244403"/>
              <a:gd name="connsiteY11" fmla="*/ 558204 h 2426444"/>
              <a:gd name="connsiteX12" fmla="*/ 1251106 w 3244403"/>
              <a:gd name="connsiteY12" fmla="*/ 419244 h 2426444"/>
              <a:gd name="connsiteX13" fmla="*/ 1298731 w 3244403"/>
              <a:gd name="connsiteY13" fmla="*/ 238269 h 2426444"/>
              <a:gd name="connsiteX14" fmla="*/ 1329526 w 3244403"/>
              <a:gd name="connsiteY14" fmla="*/ 135715 h 2426444"/>
              <a:gd name="connsiteX15" fmla="*/ 1367627 w 3244403"/>
              <a:gd name="connsiteY15" fmla="*/ 65124 h 2426444"/>
              <a:gd name="connsiteX16" fmla="*/ 1420861 w 3244403"/>
              <a:gd name="connsiteY16" fmla="*/ 13584 h 2426444"/>
              <a:gd name="connsiteX17" fmla="*/ 1489231 w 3244403"/>
              <a:gd name="connsiteY17" fmla="*/ 144 h 2426444"/>
              <a:gd name="connsiteX18" fmla="*/ 1555906 w 3244403"/>
              <a:gd name="connsiteY18" fmla="*/ 19194 h 2426444"/>
              <a:gd name="connsiteX19" fmla="*/ 1641631 w 3244403"/>
              <a:gd name="connsiteY19" fmla="*/ 104919 h 2426444"/>
              <a:gd name="connsiteX20" fmla="*/ 1708306 w 3244403"/>
              <a:gd name="connsiteY20" fmla="*/ 238269 h 2426444"/>
              <a:gd name="connsiteX21" fmla="*/ 1803556 w 3244403"/>
              <a:gd name="connsiteY21" fmla="*/ 457344 h 2426444"/>
              <a:gd name="connsiteX22" fmla="*/ 1860706 w 3244403"/>
              <a:gd name="connsiteY22" fmla="*/ 657369 h 2426444"/>
              <a:gd name="connsiteX23" fmla="*/ 1927381 w 3244403"/>
              <a:gd name="connsiteY23" fmla="*/ 838344 h 2426444"/>
              <a:gd name="connsiteX24" fmla="*/ 1975006 w 3244403"/>
              <a:gd name="connsiteY24" fmla="*/ 1000269 h 2426444"/>
              <a:gd name="connsiteX25" fmla="*/ 2051206 w 3244403"/>
              <a:gd name="connsiteY25" fmla="*/ 1162194 h 2426444"/>
              <a:gd name="connsiteX26" fmla="*/ 2108356 w 3244403"/>
              <a:gd name="connsiteY26" fmla="*/ 1276494 h 2426444"/>
              <a:gd name="connsiteX27" fmla="*/ 2146456 w 3244403"/>
              <a:gd name="connsiteY27" fmla="*/ 1362219 h 2426444"/>
              <a:gd name="connsiteX28" fmla="*/ 2214826 w 3244403"/>
              <a:gd name="connsiteY28" fmla="*/ 1487739 h 2426444"/>
              <a:gd name="connsiteX29" fmla="*/ 2260756 w 3244403"/>
              <a:gd name="connsiteY29" fmla="*/ 1586378 h 2426444"/>
              <a:gd name="connsiteX30" fmla="*/ 2327431 w 3244403"/>
              <a:gd name="connsiteY30" fmla="*/ 1733694 h 2426444"/>
              <a:gd name="connsiteX31" fmla="*/ 2403631 w 3244403"/>
              <a:gd name="connsiteY31" fmla="*/ 1895619 h 2426444"/>
              <a:gd name="connsiteX32" fmla="*/ 2472001 w 3244403"/>
              <a:gd name="connsiteY32" fmla="*/ 2041357 h 2426444"/>
              <a:gd name="connsiteX33" fmla="*/ 2527456 w 3244403"/>
              <a:gd name="connsiteY33" fmla="*/ 2152794 h 2426444"/>
              <a:gd name="connsiteX34" fmla="*/ 2594131 w 3244403"/>
              <a:gd name="connsiteY34" fmla="*/ 2248044 h 2426444"/>
              <a:gd name="connsiteX35" fmla="*/ 2651281 w 3244403"/>
              <a:gd name="connsiteY35" fmla="*/ 2314719 h 2426444"/>
              <a:gd name="connsiteX36" fmla="*/ 2727481 w 3244403"/>
              <a:gd name="connsiteY36" fmla="*/ 2371869 h 2426444"/>
              <a:gd name="connsiteX37" fmla="*/ 2841781 w 3244403"/>
              <a:gd name="connsiteY37" fmla="*/ 2409969 h 2426444"/>
              <a:gd name="connsiteX38" fmla="*/ 2972384 w 3244403"/>
              <a:gd name="connsiteY38" fmla="*/ 2421715 h 2426444"/>
              <a:gd name="connsiteX39" fmla="*/ 3244403 w 3244403"/>
              <a:gd name="connsiteY39" fmla="*/ 2417800 h 2426444"/>
              <a:gd name="connsiteX0" fmla="*/ 0 w 3244403"/>
              <a:gd name="connsiteY0" fmla="*/ 2413885 h 2426444"/>
              <a:gd name="connsiteX1" fmla="*/ 517681 w 3244403"/>
              <a:gd name="connsiteY1" fmla="*/ 2419494 h 2426444"/>
              <a:gd name="connsiteX2" fmla="*/ 660556 w 3244403"/>
              <a:gd name="connsiteY2" fmla="*/ 2324244 h 2426444"/>
              <a:gd name="connsiteX3" fmla="*/ 784381 w 3244403"/>
              <a:gd name="connsiteY3" fmla="*/ 2124219 h 2426444"/>
              <a:gd name="connsiteX4" fmla="*/ 851056 w 3244403"/>
              <a:gd name="connsiteY4" fmla="*/ 1933719 h 2426444"/>
              <a:gd name="connsiteX5" fmla="*/ 917731 w 3244403"/>
              <a:gd name="connsiteY5" fmla="*/ 1695594 h 2426444"/>
              <a:gd name="connsiteX6" fmla="*/ 984406 w 3244403"/>
              <a:gd name="connsiteY6" fmla="*/ 1486044 h 2426444"/>
              <a:gd name="connsiteX7" fmla="*/ 1020811 w 3244403"/>
              <a:gd name="connsiteY7" fmla="*/ 1312373 h 2426444"/>
              <a:gd name="connsiteX8" fmla="*/ 1081876 w 3244403"/>
              <a:gd name="connsiteY8" fmla="*/ 1108959 h 2426444"/>
              <a:gd name="connsiteX9" fmla="*/ 1136806 w 3244403"/>
              <a:gd name="connsiteY9" fmla="*/ 914544 h 2426444"/>
              <a:gd name="connsiteX10" fmla="*/ 1174906 w 3244403"/>
              <a:gd name="connsiteY10" fmla="*/ 733569 h 2426444"/>
              <a:gd name="connsiteX11" fmla="*/ 1225920 w 3244403"/>
              <a:gd name="connsiteY11" fmla="*/ 558204 h 2426444"/>
              <a:gd name="connsiteX12" fmla="*/ 1251106 w 3244403"/>
              <a:gd name="connsiteY12" fmla="*/ 419244 h 2426444"/>
              <a:gd name="connsiteX13" fmla="*/ 1298731 w 3244403"/>
              <a:gd name="connsiteY13" fmla="*/ 238269 h 2426444"/>
              <a:gd name="connsiteX14" fmla="*/ 1329526 w 3244403"/>
              <a:gd name="connsiteY14" fmla="*/ 135715 h 2426444"/>
              <a:gd name="connsiteX15" fmla="*/ 1367627 w 3244403"/>
              <a:gd name="connsiteY15" fmla="*/ 65124 h 2426444"/>
              <a:gd name="connsiteX16" fmla="*/ 1420861 w 3244403"/>
              <a:gd name="connsiteY16" fmla="*/ 13584 h 2426444"/>
              <a:gd name="connsiteX17" fmla="*/ 1489231 w 3244403"/>
              <a:gd name="connsiteY17" fmla="*/ 144 h 2426444"/>
              <a:gd name="connsiteX18" fmla="*/ 1555906 w 3244403"/>
              <a:gd name="connsiteY18" fmla="*/ 19194 h 2426444"/>
              <a:gd name="connsiteX19" fmla="*/ 1641631 w 3244403"/>
              <a:gd name="connsiteY19" fmla="*/ 104919 h 2426444"/>
              <a:gd name="connsiteX20" fmla="*/ 1708306 w 3244403"/>
              <a:gd name="connsiteY20" fmla="*/ 238269 h 2426444"/>
              <a:gd name="connsiteX21" fmla="*/ 1803556 w 3244403"/>
              <a:gd name="connsiteY21" fmla="*/ 457344 h 2426444"/>
              <a:gd name="connsiteX22" fmla="*/ 1860706 w 3244403"/>
              <a:gd name="connsiteY22" fmla="*/ 657369 h 2426444"/>
              <a:gd name="connsiteX23" fmla="*/ 1927381 w 3244403"/>
              <a:gd name="connsiteY23" fmla="*/ 838344 h 2426444"/>
              <a:gd name="connsiteX24" fmla="*/ 1975006 w 3244403"/>
              <a:gd name="connsiteY24" fmla="*/ 1000269 h 2426444"/>
              <a:gd name="connsiteX25" fmla="*/ 2051206 w 3244403"/>
              <a:gd name="connsiteY25" fmla="*/ 1162194 h 2426444"/>
              <a:gd name="connsiteX26" fmla="*/ 2108356 w 3244403"/>
              <a:gd name="connsiteY26" fmla="*/ 1276494 h 2426444"/>
              <a:gd name="connsiteX27" fmla="*/ 2146456 w 3244403"/>
              <a:gd name="connsiteY27" fmla="*/ 1362219 h 2426444"/>
              <a:gd name="connsiteX28" fmla="*/ 2214826 w 3244403"/>
              <a:gd name="connsiteY28" fmla="*/ 1487739 h 2426444"/>
              <a:gd name="connsiteX29" fmla="*/ 2260756 w 3244403"/>
              <a:gd name="connsiteY29" fmla="*/ 1586378 h 2426444"/>
              <a:gd name="connsiteX30" fmla="*/ 2327431 w 3244403"/>
              <a:gd name="connsiteY30" fmla="*/ 1733694 h 2426444"/>
              <a:gd name="connsiteX31" fmla="*/ 2403631 w 3244403"/>
              <a:gd name="connsiteY31" fmla="*/ 1895619 h 2426444"/>
              <a:gd name="connsiteX32" fmla="*/ 2472001 w 3244403"/>
              <a:gd name="connsiteY32" fmla="*/ 2041357 h 2426444"/>
              <a:gd name="connsiteX33" fmla="*/ 2527456 w 3244403"/>
              <a:gd name="connsiteY33" fmla="*/ 2152794 h 2426444"/>
              <a:gd name="connsiteX34" fmla="*/ 2594131 w 3244403"/>
              <a:gd name="connsiteY34" fmla="*/ 2248044 h 2426444"/>
              <a:gd name="connsiteX35" fmla="*/ 2651281 w 3244403"/>
              <a:gd name="connsiteY35" fmla="*/ 2314719 h 2426444"/>
              <a:gd name="connsiteX36" fmla="*/ 2727481 w 3244403"/>
              <a:gd name="connsiteY36" fmla="*/ 2371869 h 2426444"/>
              <a:gd name="connsiteX37" fmla="*/ 2841781 w 3244403"/>
              <a:gd name="connsiteY37" fmla="*/ 2409969 h 2426444"/>
              <a:gd name="connsiteX38" fmla="*/ 2972384 w 3244403"/>
              <a:gd name="connsiteY38" fmla="*/ 2421715 h 2426444"/>
              <a:gd name="connsiteX39" fmla="*/ 3244403 w 3244403"/>
              <a:gd name="connsiteY39" fmla="*/ 2417800 h 242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44403" h="2426444">
                <a:moveTo>
                  <a:pt x="0" y="2413885"/>
                </a:moveTo>
                <a:cubicBezTo>
                  <a:pt x="23812" y="2421822"/>
                  <a:pt x="407588" y="2434434"/>
                  <a:pt x="517681" y="2419494"/>
                </a:cubicBezTo>
                <a:cubicBezTo>
                  <a:pt x="627774" y="2404554"/>
                  <a:pt x="616106" y="2373456"/>
                  <a:pt x="660556" y="2324244"/>
                </a:cubicBezTo>
                <a:cubicBezTo>
                  <a:pt x="705006" y="2275032"/>
                  <a:pt x="752631" y="2189306"/>
                  <a:pt x="784381" y="2124219"/>
                </a:cubicBezTo>
                <a:cubicBezTo>
                  <a:pt x="816131" y="2059132"/>
                  <a:pt x="828831" y="2005156"/>
                  <a:pt x="851056" y="1933719"/>
                </a:cubicBezTo>
                <a:cubicBezTo>
                  <a:pt x="873281" y="1862281"/>
                  <a:pt x="895506" y="1770207"/>
                  <a:pt x="917731" y="1695594"/>
                </a:cubicBezTo>
                <a:cubicBezTo>
                  <a:pt x="939956" y="1620981"/>
                  <a:pt x="967226" y="1549914"/>
                  <a:pt x="984406" y="1486044"/>
                </a:cubicBezTo>
                <a:cubicBezTo>
                  <a:pt x="1001586" y="1422174"/>
                  <a:pt x="1004566" y="1375220"/>
                  <a:pt x="1020811" y="1312373"/>
                </a:cubicBezTo>
                <a:cubicBezTo>
                  <a:pt x="1037056" y="1249526"/>
                  <a:pt x="1062544" y="1175264"/>
                  <a:pt x="1081876" y="1108959"/>
                </a:cubicBezTo>
                <a:cubicBezTo>
                  <a:pt x="1101209" y="1042654"/>
                  <a:pt x="1121301" y="977109"/>
                  <a:pt x="1136806" y="914544"/>
                </a:cubicBezTo>
                <a:cubicBezTo>
                  <a:pt x="1152311" y="851979"/>
                  <a:pt x="1160054" y="792959"/>
                  <a:pt x="1174906" y="733569"/>
                </a:cubicBezTo>
                <a:cubicBezTo>
                  <a:pt x="1189758" y="674179"/>
                  <a:pt x="1213220" y="610591"/>
                  <a:pt x="1225920" y="558204"/>
                </a:cubicBezTo>
                <a:cubicBezTo>
                  <a:pt x="1238620" y="505816"/>
                  <a:pt x="1238971" y="472566"/>
                  <a:pt x="1251106" y="419244"/>
                </a:cubicBezTo>
                <a:cubicBezTo>
                  <a:pt x="1263241" y="365922"/>
                  <a:pt x="1285661" y="285524"/>
                  <a:pt x="1298731" y="238269"/>
                </a:cubicBezTo>
                <a:cubicBezTo>
                  <a:pt x="1311801" y="191014"/>
                  <a:pt x="1318043" y="164572"/>
                  <a:pt x="1329526" y="135715"/>
                </a:cubicBezTo>
                <a:cubicBezTo>
                  <a:pt x="1341009" y="106858"/>
                  <a:pt x="1352405" y="85479"/>
                  <a:pt x="1367627" y="65124"/>
                </a:cubicBezTo>
                <a:cubicBezTo>
                  <a:pt x="1382849" y="44769"/>
                  <a:pt x="1400594" y="24414"/>
                  <a:pt x="1420861" y="13584"/>
                </a:cubicBezTo>
                <a:cubicBezTo>
                  <a:pt x="1441128" y="2754"/>
                  <a:pt x="1466724" y="-791"/>
                  <a:pt x="1489231" y="144"/>
                </a:cubicBezTo>
                <a:cubicBezTo>
                  <a:pt x="1511738" y="1079"/>
                  <a:pt x="1530506" y="1731"/>
                  <a:pt x="1555906" y="19194"/>
                </a:cubicBezTo>
                <a:cubicBezTo>
                  <a:pt x="1581306" y="36657"/>
                  <a:pt x="1616231" y="68407"/>
                  <a:pt x="1641631" y="104919"/>
                </a:cubicBezTo>
                <a:cubicBezTo>
                  <a:pt x="1667031" y="141431"/>
                  <a:pt x="1681319" y="179532"/>
                  <a:pt x="1708306" y="238269"/>
                </a:cubicBezTo>
                <a:cubicBezTo>
                  <a:pt x="1735293" y="297006"/>
                  <a:pt x="1778156" y="387494"/>
                  <a:pt x="1803556" y="457344"/>
                </a:cubicBezTo>
                <a:cubicBezTo>
                  <a:pt x="1828956" y="527194"/>
                  <a:pt x="1840069" y="593869"/>
                  <a:pt x="1860706" y="657369"/>
                </a:cubicBezTo>
                <a:cubicBezTo>
                  <a:pt x="1881343" y="720869"/>
                  <a:pt x="1908331" y="781194"/>
                  <a:pt x="1927381" y="838344"/>
                </a:cubicBezTo>
                <a:cubicBezTo>
                  <a:pt x="1946431" y="895494"/>
                  <a:pt x="1954369" y="946294"/>
                  <a:pt x="1975006" y="1000269"/>
                </a:cubicBezTo>
                <a:cubicBezTo>
                  <a:pt x="1995644" y="1054244"/>
                  <a:pt x="2028981" y="1116157"/>
                  <a:pt x="2051206" y="1162194"/>
                </a:cubicBezTo>
                <a:cubicBezTo>
                  <a:pt x="2073431" y="1208231"/>
                  <a:pt x="2092481" y="1243157"/>
                  <a:pt x="2108356" y="1276494"/>
                </a:cubicBezTo>
                <a:cubicBezTo>
                  <a:pt x="2124231" y="1309831"/>
                  <a:pt x="2128711" y="1327012"/>
                  <a:pt x="2146456" y="1362219"/>
                </a:cubicBezTo>
                <a:cubicBezTo>
                  <a:pt x="2164201" y="1397426"/>
                  <a:pt x="2195776" y="1450379"/>
                  <a:pt x="2214826" y="1487739"/>
                </a:cubicBezTo>
                <a:cubicBezTo>
                  <a:pt x="2233876" y="1525099"/>
                  <a:pt x="2241989" y="1545386"/>
                  <a:pt x="2260756" y="1586378"/>
                </a:cubicBezTo>
                <a:cubicBezTo>
                  <a:pt x="2279523" y="1627370"/>
                  <a:pt x="2303619" y="1682154"/>
                  <a:pt x="2327431" y="1733694"/>
                </a:cubicBezTo>
                <a:cubicBezTo>
                  <a:pt x="2351243" y="1785234"/>
                  <a:pt x="2379536" y="1844342"/>
                  <a:pt x="2403631" y="1895619"/>
                </a:cubicBezTo>
                <a:cubicBezTo>
                  <a:pt x="2427726" y="1946896"/>
                  <a:pt x="2451364" y="1998495"/>
                  <a:pt x="2472001" y="2041357"/>
                </a:cubicBezTo>
                <a:cubicBezTo>
                  <a:pt x="2492638" y="2084219"/>
                  <a:pt x="2507101" y="2118346"/>
                  <a:pt x="2527456" y="2152794"/>
                </a:cubicBezTo>
                <a:cubicBezTo>
                  <a:pt x="2547811" y="2187242"/>
                  <a:pt x="2573493" y="2221056"/>
                  <a:pt x="2594131" y="2248044"/>
                </a:cubicBezTo>
                <a:cubicBezTo>
                  <a:pt x="2614769" y="2275032"/>
                  <a:pt x="2629056" y="2294082"/>
                  <a:pt x="2651281" y="2314719"/>
                </a:cubicBezTo>
                <a:cubicBezTo>
                  <a:pt x="2673506" y="2335356"/>
                  <a:pt x="2695731" y="2355994"/>
                  <a:pt x="2727481" y="2371869"/>
                </a:cubicBezTo>
                <a:cubicBezTo>
                  <a:pt x="2759231" y="2387744"/>
                  <a:pt x="2800964" y="2401661"/>
                  <a:pt x="2841781" y="2409969"/>
                </a:cubicBezTo>
                <a:cubicBezTo>
                  <a:pt x="2882598" y="2418277"/>
                  <a:pt x="2905280" y="2420410"/>
                  <a:pt x="2972384" y="2421715"/>
                </a:cubicBezTo>
                <a:lnTo>
                  <a:pt x="3244403" y="2417800"/>
                </a:lnTo>
              </a:path>
            </a:pathLst>
          </a:cu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115" y="1363443"/>
            <a:ext cx="2169042" cy="1833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82085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9" name="Freeform 8"/>
          <p:cNvSpPr/>
          <p:nvPr/>
        </p:nvSpPr>
        <p:spPr>
          <a:xfrm>
            <a:off x="2054287" y="2634666"/>
            <a:ext cx="2138652" cy="1528439"/>
          </a:xfrm>
          <a:custGeom>
            <a:avLst/>
            <a:gdLst>
              <a:gd name="connsiteX0" fmla="*/ 479728 w 2074612"/>
              <a:gd name="connsiteY0" fmla="*/ 0 h 1531089"/>
              <a:gd name="connsiteX1" fmla="*/ 43793 w 2074612"/>
              <a:gd name="connsiteY1" fmla="*/ 1148317 h 1531089"/>
              <a:gd name="connsiteX2" fmla="*/ 1426026 w 2074612"/>
              <a:gd name="connsiteY2" fmla="*/ 1201479 h 1531089"/>
              <a:gd name="connsiteX3" fmla="*/ 2074612 w 2074612"/>
              <a:gd name="connsiteY3" fmla="*/ 1531089 h 153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4612" h="1531089">
                <a:moveTo>
                  <a:pt x="479728" y="0"/>
                </a:moveTo>
                <a:cubicBezTo>
                  <a:pt x="182902" y="474035"/>
                  <a:pt x="-113923" y="948071"/>
                  <a:pt x="43793" y="1148317"/>
                </a:cubicBezTo>
                <a:cubicBezTo>
                  <a:pt x="201509" y="1348563"/>
                  <a:pt x="1087556" y="1137684"/>
                  <a:pt x="1426026" y="1201479"/>
                </a:cubicBezTo>
                <a:cubicBezTo>
                  <a:pt x="1764496" y="1265274"/>
                  <a:pt x="1919554" y="1398181"/>
                  <a:pt x="2074612" y="1531089"/>
                </a:cubicBezTo>
              </a:path>
            </a:pathLst>
          </a:custGeom>
          <a:noFill/>
          <a:ln w="9525">
            <a:solidFill>
              <a:schemeClr val="bg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5020193" y="2507075"/>
            <a:ext cx="1609066" cy="1817956"/>
          </a:xfrm>
          <a:custGeom>
            <a:avLst/>
            <a:gdLst>
              <a:gd name="connsiteX0" fmla="*/ 1562986 w 1632201"/>
              <a:gd name="connsiteY0" fmla="*/ 0 h 1818168"/>
              <a:gd name="connsiteX1" fmla="*/ 1531089 w 1632201"/>
              <a:gd name="connsiteY1" fmla="*/ 1446028 h 1818168"/>
              <a:gd name="connsiteX2" fmla="*/ 595423 w 1632201"/>
              <a:gd name="connsiteY2" fmla="*/ 1616149 h 1818168"/>
              <a:gd name="connsiteX3" fmla="*/ 0 w 1632201"/>
              <a:gd name="connsiteY3" fmla="*/ 1818168 h 1818168"/>
              <a:gd name="connsiteX0" fmla="*/ 1562986 w 1604929"/>
              <a:gd name="connsiteY0" fmla="*/ 0 h 1818168"/>
              <a:gd name="connsiteX1" fmla="*/ 1531089 w 1604929"/>
              <a:gd name="connsiteY1" fmla="*/ 1446028 h 1818168"/>
              <a:gd name="connsiteX2" fmla="*/ 595423 w 1604929"/>
              <a:gd name="connsiteY2" fmla="*/ 1616149 h 1818168"/>
              <a:gd name="connsiteX3" fmla="*/ 0 w 1604929"/>
              <a:gd name="connsiteY3" fmla="*/ 1818168 h 1818168"/>
              <a:gd name="connsiteX0" fmla="*/ 1562986 w 1577060"/>
              <a:gd name="connsiteY0" fmla="*/ 0 h 1818168"/>
              <a:gd name="connsiteX1" fmla="*/ 1531089 w 1577060"/>
              <a:gd name="connsiteY1" fmla="*/ 1446028 h 1818168"/>
              <a:gd name="connsiteX2" fmla="*/ 595423 w 1577060"/>
              <a:gd name="connsiteY2" fmla="*/ 1616149 h 1818168"/>
              <a:gd name="connsiteX3" fmla="*/ 0 w 1577060"/>
              <a:gd name="connsiteY3" fmla="*/ 1818168 h 1818168"/>
              <a:gd name="connsiteX0" fmla="*/ 1562986 w 1596184"/>
              <a:gd name="connsiteY0" fmla="*/ 0 h 1818168"/>
              <a:gd name="connsiteX1" fmla="*/ 1531089 w 1596184"/>
              <a:gd name="connsiteY1" fmla="*/ 1446028 h 1818168"/>
              <a:gd name="connsiteX2" fmla="*/ 595423 w 1596184"/>
              <a:gd name="connsiteY2" fmla="*/ 1616149 h 1818168"/>
              <a:gd name="connsiteX3" fmla="*/ 0 w 1596184"/>
              <a:gd name="connsiteY3" fmla="*/ 1818168 h 1818168"/>
              <a:gd name="connsiteX0" fmla="*/ 1562986 w 1580416"/>
              <a:gd name="connsiteY0" fmla="*/ 0 h 1818168"/>
              <a:gd name="connsiteX1" fmla="*/ 1531089 w 1580416"/>
              <a:gd name="connsiteY1" fmla="*/ 1446028 h 1818168"/>
              <a:gd name="connsiteX2" fmla="*/ 595423 w 1580416"/>
              <a:gd name="connsiteY2" fmla="*/ 1616149 h 1818168"/>
              <a:gd name="connsiteX3" fmla="*/ 0 w 1580416"/>
              <a:gd name="connsiteY3" fmla="*/ 1818168 h 1818168"/>
              <a:gd name="connsiteX0" fmla="*/ 1562986 w 1562992"/>
              <a:gd name="connsiteY0" fmla="*/ 0 h 1818168"/>
              <a:gd name="connsiteX1" fmla="*/ 1392865 w 1562992"/>
              <a:gd name="connsiteY1" fmla="*/ 1456660 h 1818168"/>
              <a:gd name="connsiteX2" fmla="*/ 595423 w 1562992"/>
              <a:gd name="connsiteY2" fmla="*/ 1616149 h 1818168"/>
              <a:gd name="connsiteX3" fmla="*/ 0 w 1562992"/>
              <a:gd name="connsiteY3" fmla="*/ 1818168 h 1818168"/>
              <a:gd name="connsiteX0" fmla="*/ 1562986 w 1563113"/>
              <a:gd name="connsiteY0" fmla="*/ 0 h 1818168"/>
              <a:gd name="connsiteX1" fmla="*/ 1392865 w 1563113"/>
              <a:gd name="connsiteY1" fmla="*/ 1456660 h 1818168"/>
              <a:gd name="connsiteX2" fmla="*/ 595423 w 1563113"/>
              <a:gd name="connsiteY2" fmla="*/ 1616149 h 1818168"/>
              <a:gd name="connsiteX3" fmla="*/ 0 w 1563113"/>
              <a:gd name="connsiteY3" fmla="*/ 1818168 h 1818168"/>
              <a:gd name="connsiteX0" fmla="*/ 1562986 w 1563040"/>
              <a:gd name="connsiteY0" fmla="*/ 0 h 1818168"/>
              <a:gd name="connsiteX1" fmla="*/ 1392865 w 1563040"/>
              <a:gd name="connsiteY1" fmla="*/ 1456660 h 1818168"/>
              <a:gd name="connsiteX2" fmla="*/ 584790 w 1563040"/>
              <a:gd name="connsiteY2" fmla="*/ 1499191 h 1818168"/>
              <a:gd name="connsiteX3" fmla="*/ 0 w 1563040"/>
              <a:gd name="connsiteY3" fmla="*/ 1818168 h 1818168"/>
              <a:gd name="connsiteX0" fmla="*/ 1520456 w 1520510"/>
              <a:gd name="connsiteY0" fmla="*/ 0 h 1924494"/>
              <a:gd name="connsiteX1" fmla="*/ 1350335 w 1520510"/>
              <a:gd name="connsiteY1" fmla="*/ 1456660 h 1924494"/>
              <a:gd name="connsiteX2" fmla="*/ 542260 w 1520510"/>
              <a:gd name="connsiteY2" fmla="*/ 1499191 h 1924494"/>
              <a:gd name="connsiteX3" fmla="*/ 0 w 1520510"/>
              <a:gd name="connsiteY3" fmla="*/ 1924494 h 1924494"/>
              <a:gd name="connsiteX0" fmla="*/ 1520456 w 1520470"/>
              <a:gd name="connsiteY0" fmla="*/ 0 h 1924494"/>
              <a:gd name="connsiteX1" fmla="*/ 1318438 w 1520470"/>
              <a:gd name="connsiteY1" fmla="*/ 1307804 h 1924494"/>
              <a:gd name="connsiteX2" fmla="*/ 542260 w 1520470"/>
              <a:gd name="connsiteY2" fmla="*/ 1499191 h 1924494"/>
              <a:gd name="connsiteX3" fmla="*/ 0 w 1520470"/>
              <a:gd name="connsiteY3" fmla="*/ 1924494 h 1924494"/>
              <a:gd name="connsiteX0" fmla="*/ 1520456 w 1520460"/>
              <a:gd name="connsiteY0" fmla="*/ 0 h 1924494"/>
              <a:gd name="connsiteX1" fmla="*/ 1318438 w 1520460"/>
              <a:gd name="connsiteY1" fmla="*/ 1307804 h 1924494"/>
              <a:gd name="connsiteX2" fmla="*/ 542260 w 1520460"/>
              <a:gd name="connsiteY2" fmla="*/ 1499191 h 1924494"/>
              <a:gd name="connsiteX3" fmla="*/ 0 w 1520460"/>
              <a:gd name="connsiteY3" fmla="*/ 1924494 h 1924494"/>
              <a:gd name="connsiteX0" fmla="*/ 1520456 w 1520463"/>
              <a:gd name="connsiteY0" fmla="*/ 0 h 1924494"/>
              <a:gd name="connsiteX1" fmla="*/ 1318438 w 1520463"/>
              <a:gd name="connsiteY1" fmla="*/ 1307804 h 1924494"/>
              <a:gd name="connsiteX2" fmla="*/ 542260 w 1520463"/>
              <a:gd name="connsiteY2" fmla="*/ 1499191 h 1924494"/>
              <a:gd name="connsiteX3" fmla="*/ 0 w 1520463"/>
              <a:gd name="connsiteY3" fmla="*/ 1924494 h 192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0463" h="1924494">
                <a:moveTo>
                  <a:pt x="1520456" y="0"/>
                </a:moveTo>
                <a:cubicBezTo>
                  <a:pt x="1521343" y="1119964"/>
                  <a:pt x="1439862" y="1151562"/>
                  <a:pt x="1318438" y="1307804"/>
                </a:cubicBezTo>
                <a:cubicBezTo>
                  <a:pt x="1197014" y="1464046"/>
                  <a:pt x="762000" y="1396409"/>
                  <a:pt x="542260" y="1499191"/>
                </a:cubicBezTo>
                <a:cubicBezTo>
                  <a:pt x="322520" y="1601973"/>
                  <a:pt x="170120" y="1854496"/>
                  <a:pt x="0" y="1924494"/>
                </a:cubicBezTo>
              </a:path>
            </a:pathLst>
          </a:custGeom>
          <a:noFill/>
          <a:ln w="9525">
            <a:solidFill>
              <a:schemeClr val="bg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23144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90759" y="2964670"/>
            <a:ext cx="1427455" cy="233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16597" y="2946493"/>
            <a:ext cx="1953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>
                <a:solidFill>
                  <a:schemeClr val="bg1"/>
                </a:solidFill>
              </a:rPr>
              <a:t>GUARANTEED PRODUCTION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73932" y="3021590"/>
            <a:ext cx="116136" cy="731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31238" y="2875322"/>
            <a:ext cx="3038038" cy="289969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7354386" y="2973203"/>
            <a:ext cx="2318323" cy="2371059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06786" y="29351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CAISO</a:t>
            </a:r>
            <a:r>
              <a:rPr lang="en-US" dirty="0"/>
              <a:t> </a:t>
            </a:r>
            <a:r>
              <a:rPr lang="en-US" sz="1100" dirty="0"/>
              <a:t>24 hours ahead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7E623-363D-464C-A542-84C08A18F8BA}"/>
              </a:ext>
            </a:extLst>
          </p:cNvPr>
          <p:cNvSpPr txBox="1"/>
          <p:nvPr/>
        </p:nvSpPr>
        <p:spPr>
          <a:xfrm>
            <a:off x="7506786" y="2998018"/>
            <a:ext cx="1680268" cy="430887"/>
          </a:xfrm>
          <a:prstGeom prst="rect">
            <a:avLst/>
          </a:prstGeom>
          <a:solidFill>
            <a:srgbClr val="FFF26B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California </a:t>
            </a:r>
            <a:r>
              <a:rPr lang="en-US" sz="1100" dirty="0" smtClean="0"/>
              <a:t>Fleet </a:t>
            </a:r>
            <a:r>
              <a:rPr lang="en-US" sz="1100" dirty="0"/>
              <a:t>day-ahead</a:t>
            </a:r>
          </a:p>
          <a:p>
            <a:r>
              <a:rPr lang="en-US" sz="1100" dirty="0"/>
              <a:t>solar power forecast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5506" y="386676"/>
            <a:ext cx="427278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chemeClr val="bg1"/>
                </a:solidFill>
              </a:rPr>
              <a:t>PERFECT FORECAST </a:t>
            </a:r>
            <a:r>
              <a:rPr lang="en-US" sz="3100" b="1" i="1" dirty="0" smtClean="0">
                <a:solidFill>
                  <a:schemeClr val="bg1"/>
                </a:solidFill>
              </a:rPr>
              <a:t>OPERATIONAL STRATEGY</a:t>
            </a:r>
          </a:p>
        </p:txBody>
      </p:sp>
    </p:spTree>
    <p:extLst>
      <p:ext uri="{BB962C8B-B14F-4D97-AF65-F5344CB8AC3E}">
        <p14:creationId xmlns:p14="http://schemas.microsoft.com/office/powerpoint/2010/main" val="341939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2085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23144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31238" y="2875322"/>
            <a:ext cx="3038038" cy="289969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7354386" y="2973203"/>
            <a:ext cx="2318323" cy="2371059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06786" y="29351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CAISO</a:t>
            </a:r>
            <a:r>
              <a:rPr lang="en-US" dirty="0"/>
              <a:t> </a:t>
            </a:r>
            <a:r>
              <a:rPr lang="en-US" sz="1100" dirty="0"/>
              <a:t>24 hours ahead</a:t>
            </a:r>
          </a:p>
        </p:txBody>
      </p:sp>
      <p:sp>
        <p:nvSpPr>
          <p:cNvPr id="7" name="Rectangle 6"/>
          <p:cNvSpPr/>
          <p:nvPr/>
        </p:nvSpPr>
        <p:spPr>
          <a:xfrm>
            <a:off x="2525060" y="1488366"/>
            <a:ext cx="9957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Calibri" panose="020F0502020204030204" pitchFamily="34" charset="0"/>
              </a:rPr>
              <a:t>$200/kWh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6151" y="1779478"/>
            <a:ext cx="1636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Calibri" panose="020F0502020204030204" pitchFamily="34" charset="0"/>
              </a:rPr>
              <a:t>$1,200/kW turnkey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03C69-AB96-9440-942F-921A9BF259BE}"/>
              </a:ext>
            </a:extLst>
          </p:cNvPr>
          <p:cNvSpPr txBox="1"/>
          <p:nvPr/>
        </p:nvSpPr>
        <p:spPr>
          <a:xfrm>
            <a:off x="7506786" y="2998018"/>
            <a:ext cx="1588897" cy="430887"/>
          </a:xfrm>
          <a:prstGeom prst="rect">
            <a:avLst/>
          </a:prstGeom>
          <a:solidFill>
            <a:srgbClr val="FFF26B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California ISO day-ahead</a:t>
            </a:r>
          </a:p>
          <a:p>
            <a:r>
              <a:rPr lang="en-US" sz="1100" dirty="0"/>
              <a:t>solar power forecast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5B8689-D7CE-D345-A434-879F78A59D0A}"/>
              </a:ext>
            </a:extLst>
          </p:cNvPr>
          <p:cNvSpPr/>
          <p:nvPr/>
        </p:nvSpPr>
        <p:spPr>
          <a:xfrm>
            <a:off x="2523158" y="1490472"/>
            <a:ext cx="1034257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ea typeface="Calibri" panose="020F0502020204030204" pitchFamily="34" charset="0"/>
              </a:rPr>
              <a:t>&lt; </a:t>
            </a:r>
            <a:r>
              <a:rPr lang="en-US" sz="1400" dirty="0" smtClean="0">
                <a:solidFill>
                  <a:srgbClr val="FFFF00"/>
                </a:solidFill>
                <a:ea typeface="Calibri" panose="020F0502020204030204" pitchFamily="34" charset="0"/>
              </a:rPr>
              <a:t>$50/kWh 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3483C-7E7E-2849-9E3A-04A48E717042}"/>
              </a:ext>
            </a:extLst>
          </p:cNvPr>
          <p:cNvSpPr/>
          <p:nvPr/>
        </p:nvSpPr>
        <p:spPr>
          <a:xfrm>
            <a:off x="4964606" y="1783080"/>
            <a:ext cx="1630062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ea typeface="Calibri" panose="020F0502020204030204" pitchFamily="34" charset="0"/>
              </a:rPr>
              <a:t>&lt; </a:t>
            </a:r>
            <a:r>
              <a:rPr lang="en-US" sz="1400" dirty="0" smtClean="0">
                <a:solidFill>
                  <a:srgbClr val="FFFF00"/>
                </a:solidFill>
                <a:ea typeface="Calibri" panose="020F0502020204030204" pitchFamily="34" charset="0"/>
              </a:rPr>
              <a:t>$400/kW </a:t>
            </a:r>
            <a:r>
              <a:rPr lang="en-US" sz="1400" dirty="0">
                <a:solidFill>
                  <a:srgbClr val="FFFF00"/>
                </a:solidFill>
                <a:ea typeface="Calibri" panose="020F0502020204030204" pitchFamily="34" charset="0"/>
              </a:rPr>
              <a:t>turnkey 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158481" y="4848207"/>
            <a:ext cx="376077" cy="535577"/>
          </a:xfrm>
          <a:prstGeom prst="downArrow">
            <a:avLst>
              <a:gd name="adj1" fmla="val 50000"/>
              <a:gd name="adj2" fmla="val 9106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90753" y="4704642"/>
            <a:ext cx="1985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$200/kWp CAPEX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0753" y="5115996"/>
            <a:ext cx="19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$50/kWp  CAPEX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115" y="1363443"/>
            <a:ext cx="2169042" cy="18331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75506" y="386676"/>
            <a:ext cx="427278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chemeClr val="bg1"/>
                </a:solidFill>
              </a:rPr>
              <a:t>PERFECT FORECAST </a:t>
            </a:r>
            <a:r>
              <a:rPr lang="en-US" sz="3100" b="1" i="1" dirty="0" smtClean="0">
                <a:solidFill>
                  <a:schemeClr val="bg1"/>
                </a:solidFill>
              </a:rPr>
              <a:t>OPERATIONAL STRATEGY</a:t>
            </a:r>
          </a:p>
        </p:txBody>
      </p:sp>
    </p:spTree>
    <p:extLst>
      <p:ext uri="{BB962C8B-B14F-4D97-AF65-F5344CB8AC3E}">
        <p14:creationId xmlns:p14="http://schemas.microsoft.com/office/powerpoint/2010/main" val="31663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93" y="1363443"/>
            <a:ext cx="2169042" cy="18331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884" y="2956416"/>
            <a:ext cx="7651143" cy="3322608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08264" y="2953512"/>
            <a:ext cx="7653528" cy="3319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9964" y="3054617"/>
            <a:ext cx="244682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Perfect forecast logistics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6063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7122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9964" y="3054096"/>
            <a:ext cx="3356496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Firm power (100%-ready) logistics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88778" y="3677734"/>
            <a:ext cx="770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forecast</a:t>
            </a:r>
            <a:endParaRPr lang="en-US" sz="1400" i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099993" y="3867772"/>
            <a:ext cx="22860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35402" y="346614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FF00"/>
                </a:solidFill>
              </a:rPr>
              <a:t>a</a:t>
            </a:r>
            <a:r>
              <a:rPr lang="en-US" sz="1400" i="1" dirty="0" smtClean="0">
                <a:solidFill>
                  <a:srgbClr val="FFFF00"/>
                </a:solidFill>
              </a:rPr>
              <a:t>ctual</a:t>
            </a:r>
            <a:endParaRPr lang="en-US" sz="1400" i="1" dirty="0">
              <a:solidFill>
                <a:srgbClr val="FFFF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811208" y="3664845"/>
            <a:ext cx="305580" cy="3206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79484" y="386676"/>
            <a:ext cx="78498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chemeClr val="bg1"/>
                </a:solidFill>
              </a:rPr>
              <a:t>PERFECT FORECAST</a:t>
            </a:r>
          </a:p>
          <a:p>
            <a:r>
              <a:rPr lang="en-US" sz="2400" i="1" dirty="0" smtClean="0">
                <a:solidFill>
                  <a:schemeClr val="bg1"/>
                </a:solidFill>
              </a:rPr>
              <a:t>SCALABILITY TO ULTRA-HIGH PENETRATION</a:t>
            </a:r>
          </a:p>
        </p:txBody>
      </p:sp>
    </p:spTree>
    <p:extLst>
      <p:ext uri="{BB962C8B-B14F-4D97-AF65-F5344CB8AC3E}">
        <p14:creationId xmlns:p14="http://schemas.microsoft.com/office/powerpoint/2010/main" val="42456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64" y="2953512"/>
            <a:ext cx="7653528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3440" y="3054096"/>
            <a:ext cx="3356496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Firm power (100%-ready) logistics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93" y="1363443"/>
            <a:ext cx="2169042" cy="1833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6063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7122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8392" y="5013497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</a:t>
            </a:r>
            <a:r>
              <a:rPr lang="en-US" sz="1400" i="1" dirty="0" smtClean="0"/>
              <a:t>oad shape</a:t>
            </a:r>
            <a:endParaRPr lang="en-US" sz="1400" i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96340" y="5229834"/>
            <a:ext cx="251968" cy="29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35402" y="346614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FF00"/>
                </a:solidFill>
              </a:rPr>
              <a:t>a</a:t>
            </a:r>
            <a:r>
              <a:rPr lang="en-US" sz="1400" i="1" dirty="0" smtClean="0">
                <a:solidFill>
                  <a:srgbClr val="FFFF00"/>
                </a:solidFill>
              </a:rPr>
              <a:t>ctual</a:t>
            </a:r>
            <a:endParaRPr lang="en-US" sz="1400" i="1" dirty="0">
              <a:solidFill>
                <a:srgbClr val="FFFF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811208" y="3664845"/>
            <a:ext cx="305580" cy="3206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9484" y="386676"/>
            <a:ext cx="78498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chemeClr val="bg1"/>
                </a:solidFill>
              </a:rPr>
              <a:t>PERFECT FORECAST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SCALABILITY TO ULTRA-HIGH PENETRATION</a:t>
            </a:r>
          </a:p>
        </p:txBody>
      </p:sp>
    </p:spTree>
    <p:extLst>
      <p:ext uri="{BB962C8B-B14F-4D97-AF65-F5344CB8AC3E}">
        <p14:creationId xmlns:p14="http://schemas.microsoft.com/office/powerpoint/2010/main" val="692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68" y="2953513"/>
            <a:ext cx="7653528" cy="33175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97" y="1363444"/>
            <a:ext cx="2169042" cy="1833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88767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9826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9595" y="6481355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2189" y="386677"/>
            <a:ext cx="78498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PERFECT FORECAST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SCALABILITY TO ULTRA-HIGH PENETRATION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6027" y="6543752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</p:spTree>
    <p:extLst>
      <p:ext uri="{BB962C8B-B14F-4D97-AF65-F5344CB8AC3E}">
        <p14:creationId xmlns:p14="http://schemas.microsoft.com/office/powerpoint/2010/main" val="1532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68" y="2953513"/>
            <a:ext cx="7653528" cy="33175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97" y="1363444"/>
            <a:ext cx="2169042" cy="1833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88767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9826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9595" y="6481355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2189" y="386677"/>
            <a:ext cx="78498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PERFECT FORECAST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SCALABILITY TO ULTRA-HIGH PENETRATION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6027" y="6543752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</p:spTree>
    <p:extLst>
      <p:ext uri="{BB962C8B-B14F-4D97-AF65-F5344CB8AC3E}">
        <p14:creationId xmlns:p14="http://schemas.microsoft.com/office/powerpoint/2010/main" val="17942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69" y="2953512"/>
            <a:ext cx="7657513" cy="3319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97" y="1363444"/>
            <a:ext cx="2169042" cy="1833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88767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9826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9595" y="6481355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2189" y="386677"/>
            <a:ext cx="78498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PERFECT FORECAST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SCALABILITY TO ULTRA-HIGH PENETRATION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6027" y="6543752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</p:spTree>
    <p:extLst>
      <p:ext uri="{BB962C8B-B14F-4D97-AF65-F5344CB8AC3E}">
        <p14:creationId xmlns:p14="http://schemas.microsoft.com/office/powerpoint/2010/main" val="31900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69" y="2953512"/>
            <a:ext cx="7657513" cy="3319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97" y="1363444"/>
            <a:ext cx="2169042" cy="1833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88767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9826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9595" y="6481355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2189" y="386677"/>
            <a:ext cx="78498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PERFECT FORECAST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SCALABILITY TO ULTRA-HIGH PENETRATION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6027" y="6543752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</p:spTree>
    <p:extLst>
      <p:ext uri="{BB962C8B-B14F-4D97-AF65-F5344CB8AC3E}">
        <p14:creationId xmlns:p14="http://schemas.microsoft.com/office/powerpoint/2010/main" val="18539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69" y="2953512"/>
            <a:ext cx="7657513" cy="3319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97" y="1363444"/>
            <a:ext cx="2169042" cy="1833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88767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9826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9595" y="6481355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2189" y="386677"/>
            <a:ext cx="78498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PERFECT FORECAST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SCALABILITY TO ULTRA-HIGH PENETRATION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6027" y="6543752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</p:spTree>
    <p:extLst>
      <p:ext uri="{BB962C8B-B14F-4D97-AF65-F5344CB8AC3E}">
        <p14:creationId xmlns:p14="http://schemas.microsoft.com/office/powerpoint/2010/main" val="15688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69" y="2953512"/>
            <a:ext cx="7657513" cy="3319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97" y="1363444"/>
            <a:ext cx="2169042" cy="1833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88767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9826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9595" y="6481355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2189" y="386677"/>
            <a:ext cx="78498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PERFECT FORECAST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SCALABILITY TO ULTRA-HIGH PENETRATION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6027" y="6543752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</p:spTree>
    <p:extLst>
      <p:ext uri="{BB962C8B-B14F-4D97-AF65-F5344CB8AC3E}">
        <p14:creationId xmlns:p14="http://schemas.microsoft.com/office/powerpoint/2010/main" val="422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217" y="3000142"/>
            <a:ext cx="3501179" cy="3126875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3739936" y="3549389"/>
            <a:ext cx="936284" cy="2241613"/>
          </a:xfrm>
          <a:custGeom>
            <a:avLst/>
            <a:gdLst>
              <a:gd name="connsiteX0" fmla="*/ 1509 w 884631"/>
              <a:gd name="connsiteY0" fmla="*/ 2069756 h 2081557"/>
              <a:gd name="connsiteX1" fmla="*/ 139419 w 884631"/>
              <a:gd name="connsiteY1" fmla="*/ 1850900 h 2081557"/>
              <a:gd name="connsiteX2" fmla="*/ 253344 w 884631"/>
              <a:gd name="connsiteY2" fmla="*/ 1365219 h 2081557"/>
              <a:gd name="connsiteX3" fmla="*/ 382259 w 884631"/>
              <a:gd name="connsiteY3" fmla="*/ 939498 h 2081557"/>
              <a:gd name="connsiteX4" fmla="*/ 469202 w 884631"/>
              <a:gd name="connsiteY4" fmla="*/ 531765 h 2081557"/>
              <a:gd name="connsiteX5" fmla="*/ 559143 w 884631"/>
              <a:gd name="connsiteY5" fmla="*/ 234960 h 2081557"/>
              <a:gd name="connsiteX6" fmla="*/ 619104 w 884631"/>
              <a:gd name="connsiteY6" fmla="*/ 76064 h 2081557"/>
              <a:gd name="connsiteX7" fmla="*/ 649084 w 884631"/>
              <a:gd name="connsiteY7" fmla="*/ 10108 h 2081557"/>
              <a:gd name="connsiteX8" fmla="*/ 682063 w 884631"/>
              <a:gd name="connsiteY8" fmla="*/ 1114 h 2081557"/>
              <a:gd name="connsiteX9" fmla="*/ 760011 w 884631"/>
              <a:gd name="connsiteY9" fmla="*/ 19102 h 2081557"/>
              <a:gd name="connsiteX10" fmla="*/ 807980 w 884631"/>
              <a:gd name="connsiteY10" fmla="*/ 61074 h 2081557"/>
              <a:gd name="connsiteX11" fmla="*/ 849952 w 884631"/>
              <a:gd name="connsiteY11" fmla="*/ 100049 h 2081557"/>
              <a:gd name="connsiteX12" fmla="*/ 867941 w 884631"/>
              <a:gd name="connsiteY12" fmla="*/ 139023 h 2081557"/>
              <a:gd name="connsiteX13" fmla="*/ 882931 w 884631"/>
              <a:gd name="connsiteY13" fmla="*/ 169004 h 2081557"/>
              <a:gd name="connsiteX14" fmla="*/ 825968 w 884631"/>
              <a:gd name="connsiteY14" fmla="*/ 204980 h 2081557"/>
              <a:gd name="connsiteX15" fmla="*/ 816974 w 884631"/>
              <a:gd name="connsiteY15" fmla="*/ 234960 h 2081557"/>
              <a:gd name="connsiteX16" fmla="*/ 792990 w 884631"/>
              <a:gd name="connsiteY16" fmla="*/ 189990 h 2081557"/>
              <a:gd name="connsiteX17" fmla="*/ 772004 w 884631"/>
              <a:gd name="connsiteY17" fmla="*/ 172002 h 2081557"/>
              <a:gd name="connsiteX18" fmla="*/ 742023 w 884631"/>
              <a:gd name="connsiteY18" fmla="*/ 279931 h 2081557"/>
              <a:gd name="connsiteX19" fmla="*/ 706047 w 884631"/>
              <a:gd name="connsiteY19" fmla="*/ 378866 h 2081557"/>
              <a:gd name="connsiteX20" fmla="*/ 658078 w 884631"/>
              <a:gd name="connsiteY20" fmla="*/ 432830 h 2081557"/>
              <a:gd name="connsiteX21" fmla="*/ 637092 w 884631"/>
              <a:gd name="connsiteY21" fmla="*/ 486795 h 2081557"/>
              <a:gd name="connsiteX22" fmla="*/ 637092 w 884631"/>
              <a:gd name="connsiteY22" fmla="*/ 555750 h 2081557"/>
              <a:gd name="connsiteX23" fmla="*/ 625100 w 884631"/>
              <a:gd name="connsiteY23" fmla="*/ 624704 h 2081557"/>
              <a:gd name="connsiteX24" fmla="*/ 577131 w 884631"/>
              <a:gd name="connsiteY24" fmla="*/ 699655 h 2081557"/>
              <a:gd name="connsiteX25" fmla="*/ 529163 w 884631"/>
              <a:gd name="connsiteY25" fmla="*/ 786598 h 2081557"/>
              <a:gd name="connsiteX26" fmla="*/ 502181 w 884631"/>
              <a:gd name="connsiteY26" fmla="*/ 873541 h 2081557"/>
              <a:gd name="connsiteX27" fmla="*/ 469202 w 884631"/>
              <a:gd name="connsiteY27" fmla="*/ 933502 h 2081557"/>
              <a:gd name="connsiteX28" fmla="*/ 457210 w 884631"/>
              <a:gd name="connsiteY28" fmla="*/ 1032437 h 2081557"/>
              <a:gd name="connsiteX29" fmla="*/ 445218 w 884631"/>
              <a:gd name="connsiteY29" fmla="*/ 1068413 h 2081557"/>
              <a:gd name="connsiteX30" fmla="*/ 433226 w 884631"/>
              <a:gd name="connsiteY30" fmla="*/ 1104390 h 2081557"/>
              <a:gd name="connsiteX31" fmla="*/ 415238 w 884631"/>
              <a:gd name="connsiteY31" fmla="*/ 1131372 h 2081557"/>
              <a:gd name="connsiteX32" fmla="*/ 379261 w 884631"/>
              <a:gd name="connsiteY32" fmla="*/ 1179341 h 2081557"/>
              <a:gd name="connsiteX33" fmla="*/ 352279 w 884631"/>
              <a:gd name="connsiteY33" fmla="*/ 1332240 h 2081557"/>
              <a:gd name="connsiteX34" fmla="*/ 331293 w 884631"/>
              <a:gd name="connsiteY34" fmla="*/ 1476146 h 2081557"/>
              <a:gd name="connsiteX35" fmla="*/ 310306 w 884631"/>
              <a:gd name="connsiteY35" fmla="*/ 1590071 h 2081557"/>
              <a:gd name="connsiteX36" fmla="*/ 286322 w 884631"/>
              <a:gd name="connsiteY36" fmla="*/ 1617053 h 2081557"/>
              <a:gd name="connsiteX37" fmla="*/ 265336 w 884631"/>
              <a:gd name="connsiteY37" fmla="*/ 1689006 h 2081557"/>
              <a:gd name="connsiteX38" fmla="*/ 262338 w 884631"/>
              <a:gd name="connsiteY38" fmla="*/ 1730979 h 2081557"/>
              <a:gd name="connsiteX39" fmla="*/ 214369 w 884631"/>
              <a:gd name="connsiteY39" fmla="*/ 1766955 h 2081557"/>
              <a:gd name="connsiteX40" fmla="*/ 184389 w 884631"/>
              <a:gd name="connsiteY40" fmla="*/ 1811925 h 2081557"/>
              <a:gd name="connsiteX41" fmla="*/ 142417 w 884631"/>
              <a:gd name="connsiteY41" fmla="*/ 1901866 h 2081557"/>
              <a:gd name="connsiteX42" fmla="*/ 112436 w 884631"/>
              <a:gd name="connsiteY42" fmla="*/ 2000802 h 2081557"/>
              <a:gd name="connsiteX43" fmla="*/ 67466 w 884631"/>
              <a:gd name="connsiteY43" fmla="*/ 2045772 h 2081557"/>
              <a:gd name="connsiteX44" fmla="*/ 1509 w 884631"/>
              <a:gd name="connsiteY44" fmla="*/ 2069756 h 208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84631" h="2081557">
                <a:moveTo>
                  <a:pt x="1509" y="2069756"/>
                </a:moveTo>
                <a:cubicBezTo>
                  <a:pt x="13501" y="2037277"/>
                  <a:pt x="97447" y="1968323"/>
                  <a:pt x="139419" y="1850900"/>
                </a:cubicBezTo>
                <a:cubicBezTo>
                  <a:pt x="181392" y="1733477"/>
                  <a:pt x="212871" y="1517119"/>
                  <a:pt x="253344" y="1365219"/>
                </a:cubicBezTo>
                <a:cubicBezTo>
                  <a:pt x="293817" y="1213319"/>
                  <a:pt x="346283" y="1078407"/>
                  <a:pt x="382259" y="939498"/>
                </a:cubicBezTo>
                <a:cubicBezTo>
                  <a:pt x="418235" y="800589"/>
                  <a:pt x="439721" y="649188"/>
                  <a:pt x="469202" y="531765"/>
                </a:cubicBezTo>
                <a:cubicBezTo>
                  <a:pt x="498683" y="414342"/>
                  <a:pt x="534159" y="310910"/>
                  <a:pt x="559143" y="234960"/>
                </a:cubicBezTo>
                <a:cubicBezTo>
                  <a:pt x="584127" y="159010"/>
                  <a:pt x="604114" y="113539"/>
                  <a:pt x="619104" y="76064"/>
                </a:cubicBezTo>
                <a:cubicBezTo>
                  <a:pt x="634094" y="38589"/>
                  <a:pt x="638591" y="22600"/>
                  <a:pt x="649084" y="10108"/>
                </a:cubicBezTo>
                <a:cubicBezTo>
                  <a:pt x="659577" y="-2384"/>
                  <a:pt x="663575" y="-385"/>
                  <a:pt x="682063" y="1114"/>
                </a:cubicBezTo>
                <a:cubicBezTo>
                  <a:pt x="700551" y="2613"/>
                  <a:pt x="739025" y="9109"/>
                  <a:pt x="760011" y="19102"/>
                </a:cubicBezTo>
                <a:cubicBezTo>
                  <a:pt x="780997" y="29095"/>
                  <a:pt x="792990" y="47583"/>
                  <a:pt x="807980" y="61074"/>
                </a:cubicBezTo>
                <a:cubicBezTo>
                  <a:pt x="822970" y="74565"/>
                  <a:pt x="839959" y="87057"/>
                  <a:pt x="849952" y="100049"/>
                </a:cubicBezTo>
                <a:cubicBezTo>
                  <a:pt x="859946" y="113040"/>
                  <a:pt x="862445" y="127531"/>
                  <a:pt x="867941" y="139023"/>
                </a:cubicBezTo>
                <a:cubicBezTo>
                  <a:pt x="873437" y="150515"/>
                  <a:pt x="889926" y="158011"/>
                  <a:pt x="882931" y="169004"/>
                </a:cubicBezTo>
                <a:cubicBezTo>
                  <a:pt x="875936" y="179997"/>
                  <a:pt x="836961" y="193987"/>
                  <a:pt x="825968" y="204980"/>
                </a:cubicBezTo>
                <a:cubicBezTo>
                  <a:pt x="814975" y="215973"/>
                  <a:pt x="822470" y="237458"/>
                  <a:pt x="816974" y="234960"/>
                </a:cubicBezTo>
                <a:cubicBezTo>
                  <a:pt x="811478" y="232462"/>
                  <a:pt x="800485" y="200483"/>
                  <a:pt x="792990" y="189990"/>
                </a:cubicBezTo>
                <a:cubicBezTo>
                  <a:pt x="785495" y="179497"/>
                  <a:pt x="780498" y="157012"/>
                  <a:pt x="772004" y="172002"/>
                </a:cubicBezTo>
                <a:cubicBezTo>
                  <a:pt x="763510" y="186992"/>
                  <a:pt x="753016" y="245454"/>
                  <a:pt x="742023" y="279931"/>
                </a:cubicBezTo>
                <a:cubicBezTo>
                  <a:pt x="731030" y="314408"/>
                  <a:pt x="720038" y="353383"/>
                  <a:pt x="706047" y="378866"/>
                </a:cubicBezTo>
                <a:cubicBezTo>
                  <a:pt x="692056" y="404349"/>
                  <a:pt x="669571" y="414842"/>
                  <a:pt x="658078" y="432830"/>
                </a:cubicBezTo>
                <a:cubicBezTo>
                  <a:pt x="646586" y="450818"/>
                  <a:pt x="640590" y="466308"/>
                  <a:pt x="637092" y="486795"/>
                </a:cubicBezTo>
                <a:cubicBezTo>
                  <a:pt x="633594" y="507282"/>
                  <a:pt x="639091" y="532765"/>
                  <a:pt x="637092" y="555750"/>
                </a:cubicBezTo>
                <a:cubicBezTo>
                  <a:pt x="635093" y="578735"/>
                  <a:pt x="635094" y="600720"/>
                  <a:pt x="625100" y="624704"/>
                </a:cubicBezTo>
                <a:cubicBezTo>
                  <a:pt x="615107" y="648688"/>
                  <a:pt x="593120" y="672673"/>
                  <a:pt x="577131" y="699655"/>
                </a:cubicBezTo>
                <a:cubicBezTo>
                  <a:pt x="561142" y="726637"/>
                  <a:pt x="541655" y="757617"/>
                  <a:pt x="529163" y="786598"/>
                </a:cubicBezTo>
                <a:cubicBezTo>
                  <a:pt x="516671" y="815579"/>
                  <a:pt x="512174" y="849057"/>
                  <a:pt x="502181" y="873541"/>
                </a:cubicBezTo>
                <a:cubicBezTo>
                  <a:pt x="492188" y="898025"/>
                  <a:pt x="476697" y="907019"/>
                  <a:pt x="469202" y="933502"/>
                </a:cubicBezTo>
                <a:cubicBezTo>
                  <a:pt x="461707" y="959985"/>
                  <a:pt x="461207" y="1009952"/>
                  <a:pt x="457210" y="1032437"/>
                </a:cubicBezTo>
                <a:cubicBezTo>
                  <a:pt x="453213" y="1054922"/>
                  <a:pt x="445218" y="1068413"/>
                  <a:pt x="445218" y="1068413"/>
                </a:cubicBezTo>
                <a:cubicBezTo>
                  <a:pt x="441221" y="1080405"/>
                  <a:pt x="438223" y="1093897"/>
                  <a:pt x="433226" y="1104390"/>
                </a:cubicBezTo>
                <a:cubicBezTo>
                  <a:pt x="428229" y="1114883"/>
                  <a:pt x="424232" y="1118880"/>
                  <a:pt x="415238" y="1131372"/>
                </a:cubicBezTo>
                <a:cubicBezTo>
                  <a:pt x="406244" y="1143864"/>
                  <a:pt x="389754" y="1145863"/>
                  <a:pt x="379261" y="1179341"/>
                </a:cubicBezTo>
                <a:cubicBezTo>
                  <a:pt x="368768" y="1212819"/>
                  <a:pt x="360274" y="1282772"/>
                  <a:pt x="352279" y="1332240"/>
                </a:cubicBezTo>
                <a:cubicBezTo>
                  <a:pt x="344284" y="1381707"/>
                  <a:pt x="338289" y="1433174"/>
                  <a:pt x="331293" y="1476146"/>
                </a:cubicBezTo>
                <a:cubicBezTo>
                  <a:pt x="324297" y="1519118"/>
                  <a:pt x="317801" y="1566586"/>
                  <a:pt x="310306" y="1590071"/>
                </a:cubicBezTo>
                <a:cubicBezTo>
                  <a:pt x="302811" y="1613555"/>
                  <a:pt x="293817" y="1600564"/>
                  <a:pt x="286322" y="1617053"/>
                </a:cubicBezTo>
                <a:cubicBezTo>
                  <a:pt x="278827" y="1633542"/>
                  <a:pt x="269333" y="1670018"/>
                  <a:pt x="265336" y="1689006"/>
                </a:cubicBezTo>
                <a:cubicBezTo>
                  <a:pt x="261339" y="1707994"/>
                  <a:pt x="270833" y="1717987"/>
                  <a:pt x="262338" y="1730979"/>
                </a:cubicBezTo>
                <a:cubicBezTo>
                  <a:pt x="253844" y="1743970"/>
                  <a:pt x="227360" y="1753464"/>
                  <a:pt x="214369" y="1766955"/>
                </a:cubicBezTo>
                <a:cubicBezTo>
                  <a:pt x="201378" y="1780446"/>
                  <a:pt x="196381" y="1789440"/>
                  <a:pt x="184389" y="1811925"/>
                </a:cubicBezTo>
                <a:cubicBezTo>
                  <a:pt x="172397" y="1834410"/>
                  <a:pt x="154409" y="1870387"/>
                  <a:pt x="142417" y="1901866"/>
                </a:cubicBezTo>
                <a:cubicBezTo>
                  <a:pt x="130425" y="1933345"/>
                  <a:pt x="124928" y="1976818"/>
                  <a:pt x="112436" y="2000802"/>
                </a:cubicBezTo>
                <a:cubicBezTo>
                  <a:pt x="99944" y="2024786"/>
                  <a:pt x="82456" y="2032781"/>
                  <a:pt x="67466" y="2045772"/>
                </a:cubicBezTo>
                <a:cubicBezTo>
                  <a:pt x="52476" y="2058763"/>
                  <a:pt x="-10483" y="2102235"/>
                  <a:pt x="1509" y="2069756"/>
                </a:cubicBezTo>
                <a:close/>
              </a:path>
            </a:pathLst>
          </a:custGeom>
          <a:solidFill>
            <a:srgbClr val="FFFF0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726094" y="3683587"/>
            <a:ext cx="787224" cy="1949294"/>
          </a:xfrm>
          <a:custGeom>
            <a:avLst/>
            <a:gdLst>
              <a:gd name="connsiteX0" fmla="*/ 3777 w 762565"/>
              <a:gd name="connsiteY0" fmla="*/ 96593 h 1832239"/>
              <a:gd name="connsiteX1" fmla="*/ 57742 w 762565"/>
              <a:gd name="connsiteY1" fmla="*/ 204522 h 1832239"/>
              <a:gd name="connsiteX2" fmla="*/ 144685 w 762565"/>
              <a:gd name="connsiteY2" fmla="*/ 459355 h 1832239"/>
              <a:gd name="connsiteX3" fmla="*/ 231627 w 762565"/>
              <a:gd name="connsiteY3" fmla="*/ 684207 h 1832239"/>
              <a:gd name="connsiteX4" fmla="*/ 285592 w 762565"/>
              <a:gd name="connsiteY4" fmla="*/ 852097 h 1832239"/>
              <a:gd name="connsiteX5" fmla="*/ 366539 w 762565"/>
              <a:gd name="connsiteY5" fmla="*/ 1022985 h 1832239"/>
              <a:gd name="connsiteX6" fmla="*/ 441490 w 762565"/>
              <a:gd name="connsiteY6" fmla="*/ 1178883 h 1832239"/>
              <a:gd name="connsiteX7" fmla="*/ 510445 w 762565"/>
              <a:gd name="connsiteY7" fmla="*/ 1319790 h 1832239"/>
              <a:gd name="connsiteX8" fmla="*/ 594389 w 762565"/>
              <a:gd name="connsiteY8" fmla="*/ 1487680 h 1832239"/>
              <a:gd name="connsiteX9" fmla="*/ 678334 w 762565"/>
              <a:gd name="connsiteY9" fmla="*/ 1673558 h 1832239"/>
              <a:gd name="connsiteX10" fmla="*/ 726303 w 762565"/>
              <a:gd name="connsiteY10" fmla="*/ 1784485 h 1832239"/>
              <a:gd name="connsiteX11" fmla="*/ 744291 w 762565"/>
              <a:gd name="connsiteY11" fmla="*/ 1823460 h 1832239"/>
              <a:gd name="connsiteX12" fmla="*/ 762279 w 762565"/>
              <a:gd name="connsiteY12" fmla="*/ 1823460 h 1832239"/>
              <a:gd name="connsiteX13" fmla="*/ 729301 w 762565"/>
              <a:gd name="connsiteY13" fmla="*/ 1727523 h 1832239"/>
              <a:gd name="connsiteX14" fmla="*/ 681332 w 762565"/>
              <a:gd name="connsiteY14" fmla="*/ 1589613 h 1832239"/>
              <a:gd name="connsiteX15" fmla="*/ 624370 w 762565"/>
              <a:gd name="connsiteY15" fmla="*/ 1331782 h 1832239"/>
              <a:gd name="connsiteX16" fmla="*/ 549419 w 762565"/>
              <a:gd name="connsiteY16" fmla="*/ 1043971 h 1832239"/>
              <a:gd name="connsiteX17" fmla="*/ 522437 w 762565"/>
              <a:gd name="connsiteY17" fmla="*/ 795134 h 1832239"/>
              <a:gd name="connsiteX18" fmla="*/ 465474 w 762565"/>
              <a:gd name="connsiteY18" fmla="*/ 546298 h 1832239"/>
              <a:gd name="connsiteX19" fmla="*/ 447486 w 762565"/>
              <a:gd name="connsiteY19" fmla="*/ 438368 h 1832239"/>
              <a:gd name="connsiteX20" fmla="*/ 429498 w 762565"/>
              <a:gd name="connsiteY20" fmla="*/ 348427 h 1832239"/>
              <a:gd name="connsiteX21" fmla="*/ 384527 w 762565"/>
              <a:gd name="connsiteY21" fmla="*/ 342431 h 1832239"/>
              <a:gd name="connsiteX22" fmla="*/ 354547 w 762565"/>
              <a:gd name="connsiteY22" fmla="*/ 318447 h 1832239"/>
              <a:gd name="connsiteX23" fmla="*/ 327565 w 762565"/>
              <a:gd name="connsiteY23" fmla="*/ 285469 h 1832239"/>
              <a:gd name="connsiteX24" fmla="*/ 315572 w 762565"/>
              <a:gd name="connsiteY24" fmla="*/ 240498 h 1832239"/>
              <a:gd name="connsiteX25" fmla="*/ 291588 w 762565"/>
              <a:gd name="connsiteY25" fmla="*/ 240498 h 1832239"/>
              <a:gd name="connsiteX26" fmla="*/ 270602 w 762565"/>
              <a:gd name="connsiteY26" fmla="*/ 213516 h 1832239"/>
              <a:gd name="connsiteX27" fmla="*/ 252614 w 762565"/>
              <a:gd name="connsiteY27" fmla="*/ 213516 h 1832239"/>
              <a:gd name="connsiteX28" fmla="*/ 225631 w 762565"/>
              <a:gd name="connsiteY28" fmla="*/ 252490 h 1832239"/>
              <a:gd name="connsiteX29" fmla="*/ 207643 w 762565"/>
              <a:gd name="connsiteY29" fmla="*/ 288467 h 1832239"/>
              <a:gd name="connsiteX30" fmla="*/ 177663 w 762565"/>
              <a:gd name="connsiteY30" fmla="*/ 270479 h 1832239"/>
              <a:gd name="connsiteX31" fmla="*/ 150681 w 762565"/>
              <a:gd name="connsiteY31" fmla="*/ 282471 h 1832239"/>
              <a:gd name="connsiteX32" fmla="*/ 135690 w 762565"/>
              <a:gd name="connsiteY32" fmla="*/ 258486 h 1832239"/>
              <a:gd name="connsiteX33" fmla="*/ 117702 w 762565"/>
              <a:gd name="connsiteY33" fmla="*/ 225508 h 1832239"/>
              <a:gd name="connsiteX34" fmla="*/ 93718 w 762565"/>
              <a:gd name="connsiteY34" fmla="*/ 189532 h 1832239"/>
              <a:gd name="connsiteX35" fmla="*/ 81726 w 762565"/>
              <a:gd name="connsiteY35" fmla="*/ 144561 h 1832239"/>
              <a:gd name="connsiteX36" fmla="*/ 69734 w 762565"/>
              <a:gd name="connsiteY36" fmla="*/ 81603 h 1832239"/>
              <a:gd name="connsiteX37" fmla="*/ 45749 w 762565"/>
              <a:gd name="connsiteY37" fmla="*/ 21642 h 1832239"/>
              <a:gd name="connsiteX38" fmla="*/ 24763 w 762565"/>
              <a:gd name="connsiteY38" fmla="*/ 656 h 1832239"/>
              <a:gd name="connsiteX39" fmla="*/ 6775 w 762565"/>
              <a:gd name="connsiteY39" fmla="*/ 42628 h 1832239"/>
              <a:gd name="connsiteX40" fmla="*/ 3777 w 762565"/>
              <a:gd name="connsiteY40" fmla="*/ 96593 h 183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62565" h="1832239">
                <a:moveTo>
                  <a:pt x="3777" y="96593"/>
                </a:moveTo>
                <a:cubicBezTo>
                  <a:pt x="12272" y="123575"/>
                  <a:pt x="34257" y="144062"/>
                  <a:pt x="57742" y="204522"/>
                </a:cubicBezTo>
                <a:cubicBezTo>
                  <a:pt x="81227" y="264982"/>
                  <a:pt x="115704" y="379408"/>
                  <a:pt x="144685" y="459355"/>
                </a:cubicBezTo>
                <a:cubicBezTo>
                  <a:pt x="173666" y="539302"/>
                  <a:pt x="208143" y="618750"/>
                  <a:pt x="231627" y="684207"/>
                </a:cubicBezTo>
                <a:cubicBezTo>
                  <a:pt x="255111" y="749664"/>
                  <a:pt x="263107" y="795634"/>
                  <a:pt x="285592" y="852097"/>
                </a:cubicBezTo>
                <a:cubicBezTo>
                  <a:pt x="308077" y="908560"/>
                  <a:pt x="340556" y="968521"/>
                  <a:pt x="366539" y="1022985"/>
                </a:cubicBezTo>
                <a:cubicBezTo>
                  <a:pt x="392522" y="1077449"/>
                  <a:pt x="417506" y="1129416"/>
                  <a:pt x="441490" y="1178883"/>
                </a:cubicBezTo>
                <a:cubicBezTo>
                  <a:pt x="465474" y="1228350"/>
                  <a:pt x="484962" y="1268324"/>
                  <a:pt x="510445" y="1319790"/>
                </a:cubicBezTo>
                <a:cubicBezTo>
                  <a:pt x="535928" y="1371256"/>
                  <a:pt x="566407" y="1428719"/>
                  <a:pt x="594389" y="1487680"/>
                </a:cubicBezTo>
                <a:cubicBezTo>
                  <a:pt x="622371" y="1546641"/>
                  <a:pt x="656348" y="1624091"/>
                  <a:pt x="678334" y="1673558"/>
                </a:cubicBezTo>
                <a:cubicBezTo>
                  <a:pt x="700320" y="1723025"/>
                  <a:pt x="715310" y="1759501"/>
                  <a:pt x="726303" y="1784485"/>
                </a:cubicBezTo>
                <a:cubicBezTo>
                  <a:pt x="737296" y="1809469"/>
                  <a:pt x="738295" y="1816964"/>
                  <a:pt x="744291" y="1823460"/>
                </a:cubicBezTo>
                <a:cubicBezTo>
                  <a:pt x="750287" y="1829956"/>
                  <a:pt x="764777" y="1839449"/>
                  <a:pt x="762279" y="1823460"/>
                </a:cubicBezTo>
                <a:cubicBezTo>
                  <a:pt x="759781" y="1807471"/>
                  <a:pt x="742792" y="1766498"/>
                  <a:pt x="729301" y="1727523"/>
                </a:cubicBezTo>
                <a:cubicBezTo>
                  <a:pt x="715810" y="1688549"/>
                  <a:pt x="698820" y="1655570"/>
                  <a:pt x="681332" y="1589613"/>
                </a:cubicBezTo>
                <a:cubicBezTo>
                  <a:pt x="663844" y="1523656"/>
                  <a:pt x="646355" y="1422722"/>
                  <a:pt x="624370" y="1331782"/>
                </a:cubicBezTo>
                <a:cubicBezTo>
                  <a:pt x="602385" y="1240842"/>
                  <a:pt x="566408" y="1133412"/>
                  <a:pt x="549419" y="1043971"/>
                </a:cubicBezTo>
                <a:cubicBezTo>
                  <a:pt x="532430" y="954530"/>
                  <a:pt x="536428" y="878079"/>
                  <a:pt x="522437" y="795134"/>
                </a:cubicBezTo>
                <a:cubicBezTo>
                  <a:pt x="508446" y="712189"/>
                  <a:pt x="477966" y="605759"/>
                  <a:pt x="465474" y="546298"/>
                </a:cubicBezTo>
                <a:cubicBezTo>
                  <a:pt x="452982" y="486837"/>
                  <a:pt x="453482" y="471347"/>
                  <a:pt x="447486" y="438368"/>
                </a:cubicBezTo>
                <a:cubicBezTo>
                  <a:pt x="441490" y="405390"/>
                  <a:pt x="439991" y="364417"/>
                  <a:pt x="429498" y="348427"/>
                </a:cubicBezTo>
                <a:cubicBezTo>
                  <a:pt x="419005" y="332438"/>
                  <a:pt x="397019" y="347428"/>
                  <a:pt x="384527" y="342431"/>
                </a:cubicBezTo>
                <a:cubicBezTo>
                  <a:pt x="372035" y="337434"/>
                  <a:pt x="364041" y="327941"/>
                  <a:pt x="354547" y="318447"/>
                </a:cubicBezTo>
                <a:cubicBezTo>
                  <a:pt x="345053" y="308953"/>
                  <a:pt x="334061" y="298461"/>
                  <a:pt x="327565" y="285469"/>
                </a:cubicBezTo>
                <a:cubicBezTo>
                  <a:pt x="321069" y="272478"/>
                  <a:pt x="321568" y="247993"/>
                  <a:pt x="315572" y="240498"/>
                </a:cubicBezTo>
                <a:cubicBezTo>
                  <a:pt x="309576" y="233003"/>
                  <a:pt x="299083" y="244995"/>
                  <a:pt x="291588" y="240498"/>
                </a:cubicBezTo>
                <a:cubicBezTo>
                  <a:pt x="284093" y="236001"/>
                  <a:pt x="277098" y="218013"/>
                  <a:pt x="270602" y="213516"/>
                </a:cubicBezTo>
                <a:cubicBezTo>
                  <a:pt x="264106" y="209019"/>
                  <a:pt x="260109" y="207020"/>
                  <a:pt x="252614" y="213516"/>
                </a:cubicBezTo>
                <a:cubicBezTo>
                  <a:pt x="245119" y="220012"/>
                  <a:pt x="233126" y="239998"/>
                  <a:pt x="225631" y="252490"/>
                </a:cubicBezTo>
                <a:cubicBezTo>
                  <a:pt x="218136" y="264982"/>
                  <a:pt x="215638" y="285469"/>
                  <a:pt x="207643" y="288467"/>
                </a:cubicBezTo>
                <a:cubicBezTo>
                  <a:pt x="199648" y="291465"/>
                  <a:pt x="187157" y="271478"/>
                  <a:pt x="177663" y="270479"/>
                </a:cubicBezTo>
                <a:cubicBezTo>
                  <a:pt x="168169" y="269480"/>
                  <a:pt x="157677" y="284470"/>
                  <a:pt x="150681" y="282471"/>
                </a:cubicBezTo>
                <a:cubicBezTo>
                  <a:pt x="143686" y="280472"/>
                  <a:pt x="141186" y="267980"/>
                  <a:pt x="135690" y="258486"/>
                </a:cubicBezTo>
                <a:cubicBezTo>
                  <a:pt x="130194" y="248992"/>
                  <a:pt x="124697" y="237000"/>
                  <a:pt x="117702" y="225508"/>
                </a:cubicBezTo>
                <a:cubicBezTo>
                  <a:pt x="110707" y="214016"/>
                  <a:pt x="99714" y="203023"/>
                  <a:pt x="93718" y="189532"/>
                </a:cubicBezTo>
                <a:cubicBezTo>
                  <a:pt x="87722" y="176041"/>
                  <a:pt x="85723" y="162549"/>
                  <a:pt x="81726" y="144561"/>
                </a:cubicBezTo>
                <a:cubicBezTo>
                  <a:pt x="77729" y="126573"/>
                  <a:pt x="75730" y="102089"/>
                  <a:pt x="69734" y="81603"/>
                </a:cubicBezTo>
                <a:cubicBezTo>
                  <a:pt x="63738" y="61117"/>
                  <a:pt x="53244" y="35133"/>
                  <a:pt x="45749" y="21642"/>
                </a:cubicBezTo>
                <a:cubicBezTo>
                  <a:pt x="38254" y="8151"/>
                  <a:pt x="31259" y="-2842"/>
                  <a:pt x="24763" y="656"/>
                </a:cubicBezTo>
                <a:cubicBezTo>
                  <a:pt x="18267" y="4154"/>
                  <a:pt x="10273" y="32135"/>
                  <a:pt x="6775" y="42628"/>
                </a:cubicBezTo>
                <a:cubicBezTo>
                  <a:pt x="3277" y="53121"/>
                  <a:pt x="-4718" y="69611"/>
                  <a:pt x="3777" y="96593"/>
                </a:cubicBezTo>
                <a:close/>
              </a:path>
            </a:pathLst>
          </a:cu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3783"/>
          <a:stretch/>
        </p:blipFill>
        <p:spPr>
          <a:xfrm>
            <a:off x="2912683" y="3435135"/>
            <a:ext cx="3501179" cy="2695896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3012595" y="3570245"/>
            <a:ext cx="3244403" cy="2426444"/>
          </a:xfrm>
          <a:custGeom>
            <a:avLst/>
            <a:gdLst>
              <a:gd name="connsiteX0" fmla="*/ 0 w 2543175"/>
              <a:gd name="connsiteY0" fmla="*/ 2419350 h 2439244"/>
              <a:gd name="connsiteX1" fmla="*/ 85725 w 2543175"/>
              <a:gd name="connsiteY1" fmla="*/ 2419350 h 2439244"/>
              <a:gd name="connsiteX2" fmla="*/ 228600 w 2543175"/>
              <a:gd name="connsiteY2" fmla="*/ 2324100 h 2439244"/>
              <a:gd name="connsiteX3" fmla="*/ 352425 w 2543175"/>
              <a:gd name="connsiteY3" fmla="*/ 2124075 h 2439244"/>
              <a:gd name="connsiteX4" fmla="*/ 419100 w 2543175"/>
              <a:gd name="connsiteY4" fmla="*/ 1933575 h 2439244"/>
              <a:gd name="connsiteX5" fmla="*/ 485775 w 2543175"/>
              <a:gd name="connsiteY5" fmla="*/ 1695450 h 2439244"/>
              <a:gd name="connsiteX6" fmla="*/ 552450 w 2543175"/>
              <a:gd name="connsiteY6" fmla="*/ 1485900 h 2439244"/>
              <a:gd name="connsiteX7" fmla="*/ 600075 w 2543175"/>
              <a:gd name="connsiteY7" fmla="*/ 1295400 h 2439244"/>
              <a:gd name="connsiteX8" fmla="*/ 666750 w 2543175"/>
              <a:gd name="connsiteY8" fmla="*/ 1114425 h 2439244"/>
              <a:gd name="connsiteX9" fmla="*/ 704850 w 2543175"/>
              <a:gd name="connsiteY9" fmla="*/ 914400 h 2439244"/>
              <a:gd name="connsiteX10" fmla="*/ 742950 w 2543175"/>
              <a:gd name="connsiteY10" fmla="*/ 733425 h 2439244"/>
              <a:gd name="connsiteX11" fmla="*/ 771525 w 2543175"/>
              <a:gd name="connsiteY11" fmla="*/ 552450 h 2439244"/>
              <a:gd name="connsiteX12" fmla="*/ 819150 w 2543175"/>
              <a:gd name="connsiteY12" fmla="*/ 419100 h 2439244"/>
              <a:gd name="connsiteX13" fmla="*/ 866775 w 2543175"/>
              <a:gd name="connsiteY13" fmla="*/ 238125 h 2439244"/>
              <a:gd name="connsiteX14" fmla="*/ 914400 w 2543175"/>
              <a:gd name="connsiteY14" fmla="*/ 152400 h 2439244"/>
              <a:gd name="connsiteX15" fmla="*/ 952500 w 2543175"/>
              <a:gd name="connsiteY15" fmla="*/ 76200 h 2439244"/>
              <a:gd name="connsiteX16" fmla="*/ 1000125 w 2543175"/>
              <a:gd name="connsiteY16" fmla="*/ 19050 h 2439244"/>
              <a:gd name="connsiteX17" fmla="*/ 1057275 w 2543175"/>
              <a:gd name="connsiteY17" fmla="*/ 0 h 2439244"/>
              <a:gd name="connsiteX18" fmla="*/ 1123950 w 2543175"/>
              <a:gd name="connsiteY18" fmla="*/ 19050 h 2439244"/>
              <a:gd name="connsiteX19" fmla="*/ 1209675 w 2543175"/>
              <a:gd name="connsiteY19" fmla="*/ 104775 h 2439244"/>
              <a:gd name="connsiteX20" fmla="*/ 1276350 w 2543175"/>
              <a:gd name="connsiteY20" fmla="*/ 238125 h 2439244"/>
              <a:gd name="connsiteX21" fmla="*/ 1371600 w 2543175"/>
              <a:gd name="connsiteY21" fmla="*/ 457200 h 2439244"/>
              <a:gd name="connsiteX22" fmla="*/ 1428750 w 2543175"/>
              <a:gd name="connsiteY22" fmla="*/ 657225 h 2439244"/>
              <a:gd name="connsiteX23" fmla="*/ 1495425 w 2543175"/>
              <a:gd name="connsiteY23" fmla="*/ 838200 h 2439244"/>
              <a:gd name="connsiteX24" fmla="*/ 1543050 w 2543175"/>
              <a:gd name="connsiteY24" fmla="*/ 1000125 h 2439244"/>
              <a:gd name="connsiteX25" fmla="*/ 1619250 w 2543175"/>
              <a:gd name="connsiteY25" fmla="*/ 1162050 h 2439244"/>
              <a:gd name="connsiteX26" fmla="*/ 1676400 w 2543175"/>
              <a:gd name="connsiteY26" fmla="*/ 1276350 h 2439244"/>
              <a:gd name="connsiteX27" fmla="*/ 1714500 w 2543175"/>
              <a:gd name="connsiteY27" fmla="*/ 1362075 h 2439244"/>
              <a:gd name="connsiteX28" fmla="*/ 1771650 w 2543175"/>
              <a:gd name="connsiteY28" fmla="*/ 1476375 h 2439244"/>
              <a:gd name="connsiteX29" fmla="*/ 1828800 w 2543175"/>
              <a:gd name="connsiteY29" fmla="*/ 1552575 h 2439244"/>
              <a:gd name="connsiteX30" fmla="*/ 1895475 w 2543175"/>
              <a:gd name="connsiteY30" fmla="*/ 1733550 h 2439244"/>
              <a:gd name="connsiteX31" fmla="*/ 1971675 w 2543175"/>
              <a:gd name="connsiteY31" fmla="*/ 1895475 h 2439244"/>
              <a:gd name="connsiteX32" fmla="*/ 2028825 w 2543175"/>
              <a:gd name="connsiteY32" fmla="*/ 1990725 h 2439244"/>
              <a:gd name="connsiteX33" fmla="*/ 2095500 w 2543175"/>
              <a:gd name="connsiteY33" fmla="*/ 2152650 h 2439244"/>
              <a:gd name="connsiteX34" fmla="*/ 2162175 w 2543175"/>
              <a:gd name="connsiteY34" fmla="*/ 2247900 h 2439244"/>
              <a:gd name="connsiteX35" fmla="*/ 2219325 w 2543175"/>
              <a:gd name="connsiteY35" fmla="*/ 2314575 h 2439244"/>
              <a:gd name="connsiteX36" fmla="*/ 2295525 w 2543175"/>
              <a:gd name="connsiteY36" fmla="*/ 2371725 h 2439244"/>
              <a:gd name="connsiteX37" fmla="*/ 2409825 w 2543175"/>
              <a:gd name="connsiteY37" fmla="*/ 2409825 h 2439244"/>
              <a:gd name="connsiteX38" fmla="*/ 2495550 w 2543175"/>
              <a:gd name="connsiteY38" fmla="*/ 2438400 h 2439244"/>
              <a:gd name="connsiteX39" fmla="*/ 2543175 w 2543175"/>
              <a:gd name="connsiteY39" fmla="*/ 2428875 h 2439244"/>
              <a:gd name="connsiteX0" fmla="*/ 0 w 2543175"/>
              <a:gd name="connsiteY0" fmla="*/ 2419350 h 2439244"/>
              <a:gd name="connsiteX1" fmla="*/ 85725 w 2543175"/>
              <a:gd name="connsiteY1" fmla="*/ 2419350 h 2439244"/>
              <a:gd name="connsiteX2" fmla="*/ 228600 w 2543175"/>
              <a:gd name="connsiteY2" fmla="*/ 2324100 h 2439244"/>
              <a:gd name="connsiteX3" fmla="*/ 352425 w 2543175"/>
              <a:gd name="connsiteY3" fmla="*/ 2124075 h 2439244"/>
              <a:gd name="connsiteX4" fmla="*/ 419100 w 2543175"/>
              <a:gd name="connsiteY4" fmla="*/ 1933575 h 2439244"/>
              <a:gd name="connsiteX5" fmla="*/ 485775 w 2543175"/>
              <a:gd name="connsiteY5" fmla="*/ 1695450 h 2439244"/>
              <a:gd name="connsiteX6" fmla="*/ 552450 w 2543175"/>
              <a:gd name="connsiteY6" fmla="*/ 1485900 h 2439244"/>
              <a:gd name="connsiteX7" fmla="*/ 600075 w 2543175"/>
              <a:gd name="connsiteY7" fmla="*/ 1295400 h 2439244"/>
              <a:gd name="connsiteX8" fmla="*/ 666750 w 2543175"/>
              <a:gd name="connsiteY8" fmla="*/ 1114425 h 2439244"/>
              <a:gd name="connsiteX9" fmla="*/ 704850 w 2543175"/>
              <a:gd name="connsiteY9" fmla="*/ 914400 h 2439244"/>
              <a:gd name="connsiteX10" fmla="*/ 742950 w 2543175"/>
              <a:gd name="connsiteY10" fmla="*/ 733425 h 2439244"/>
              <a:gd name="connsiteX11" fmla="*/ 771525 w 2543175"/>
              <a:gd name="connsiteY11" fmla="*/ 552450 h 2439244"/>
              <a:gd name="connsiteX12" fmla="*/ 819150 w 2543175"/>
              <a:gd name="connsiteY12" fmla="*/ 419100 h 2439244"/>
              <a:gd name="connsiteX13" fmla="*/ 866775 w 2543175"/>
              <a:gd name="connsiteY13" fmla="*/ 238125 h 2439244"/>
              <a:gd name="connsiteX14" fmla="*/ 897570 w 2543175"/>
              <a:gd name="connsiteY14" fmla="*/ 135571 h 2439244"/>
              <a:gd name="connsiteX15" fmla="*/ 952500 w 2543175"/>
              <a:gd name="connsiteY15" fmla="*/ 76200 h 2439244"/>
              <a:gd name="connsiteX16" fmla="*/ 1000125 w 2543175"/>
              <a:gd name="connsiteY16" fmla="*/ 19050 h 2439244"/>
              <a:gd name="connsiteX17" fmla="*/ 1057275 w 2543175"/>
              <a:gd name="connsiteY17" fmla="*/ 0 h 2439244"/>
              <a:gd name="connsiteX18" fmla="*/ 1123950 w 2543175"/>
              <a:gd name="connsiteY18" fmla="*/ 19050 h 2439244"/>
              <a:gd name="connsiteX19" fmla="*/ 1209675 w 2543175"/>
              <a:gd name="connsiteY19" fmla="*/ 104775 h 2439244"/>
              <a:gd name="connsiteX20" fmla="*/ 1276350 w 2543175"/>
              <a:gd name="connsiteY20" fmla="*/ 238125 h 2439244"/>
              <a:gd name="connsiteX21" fmla="*/ 1371600 w 2543175"/>
              <a:gd name="connsiteY21" fmla="*/ 457200 h 2439244"/>
              <a:gd name="connsiteX22" fmla="*/ 1428750 w 2543175"/>
              <a:gd name="connsiteY22" fmla="*/ 657225 h 2439244"/>
              <a:gd name="connsiteX23" fmla="*/ 1495425 w 2543175"/>
              <a:gd name="connsiteY23" fmla="*/ 838200 h 2439244"/>
              <a:gd name="connsiteX24" fmla="*/ 1543050 w 2543175"/>
              <a:gd name="connsiteY24" fmla="*/ 1000125 h 2439244"/>
              <a:gd name="connsiteX25" fmla="*/ 1619250 w 2543175"/>
              <a:gd name="connsiteY25" fmla="*/ 1162050 h 2439244"/>
              <a:gd name="connsiteX26" fmla="*/ 1676400 w 2543175"/>
              <a:gd name="connsiteY26" fmla="*/ 1276350 h 2439244"/>
              <a:gd name="connsiteX27" fmla="*/ 1714500 w 2543175"/>
              <a:gd name="connsiteY27" fmla="*/ 1362075 h 2439244"/>
              <a:gd name="connsiteX28" fmla="*/ 1771650 w 2543175"/>
              <a:gd name="connsiteY28" fmla="*/ 1476375 h 2439244"/>
              <a:gd name="connsiteX29" fmla="*/ 1828800 w 2543175"/>
              <a:gd name="connsiteY29" fmla="*/ 1552575 h 2439244"/>
              <a:gd name="connsiteX30" fmla="*/ 1895475 w 2543175"/>
              <a:gd name="connsiteY30" fmla="*/ 1733550 h 2439244"/>
              <a:gd name="connsiteX31" fmla="*/ 1971675 w 2543175"/>
              <a:gd name="connsiteY31" fmla="*/ 1895475 h 2439244"/>
              <a:gd name="connsiteX32" fmla="*/ 2028825 w 2543175"/>
              <a:gd name="connsiteY32" fmla="*/ 1990725 h 2439244"/>
              <a:gd name="connsiteX33" fmla="*/ 2095500 w 2543175"/>
              <a:gd name="connsiteY33" fmla="*/ 2152650 h 2439244"/>
              <a:gd name="connsiteX34" fmla="*/ 2162175 w 2543175"/>
              <a:gd name="connsiteY34" fmla="*/ 2247900 h 2439244"/>
              <a:gd name="connsiteX35" fmla="*/ 2219325 w 2543175"/>
              <a:gd name="connsiteY35" fmla="*/ 2314575 h 2439244"/>
              <a:gd name="connsiteX36" fmla="*/ 2295525 w 2543175"/>
              <a:gd name="connsiteY36" fmla="*/ 2371725 h 2439244"/>
              <a:gd name="connsiteX37" fmla="*/ 2409825 w 2543175"/>
              <a:gd name="connsiteY37" fmla="*/ 2409825 h 2439244"/>
              <a:gd name="connsiteX38" fmla="*/ 2495550 w 2543175"/>
              <a:gd name="connsiteY38" fmla="*/ 2438400 h 2439244"/>
              <a:gd name="connsiteX39" fmla="*/ 2543175 w 2543175"/>
              <a:gd name="connsiteY39" fmla="*/ 2428875 h 2439244"/>
              <a:gd name="connsiteX0" fmla="*/ 0 w 2543175"/>
              <a:gd name="connsiteY0" fmla="*/ 2419350 h 2439244"/>
              <a:gd name="connsiteX1" fmla="*/ 85725 w 2543175"/>
              <a:gd name="connsiteY1" fmla="*/ 2419350 h 2439244"/>
              <a:gd name="connsiteX2" fmla="*/ 228600 w 2543175"/>
              <a:gd name="connsiteY2" fmla="*/ 2324100 h 2439244"/>
              <a:gd name="connsiteX3" fmla="*/ 352425 w 2543175"/>
              <a:gd name="connsiteY3" fmla="*/ 2124075 h 2439244"/>
              <a:gd name="connsiteX4" fmla="*/ 419100 w 2543175"/>
              <a:gd name="connsiteY4" fmla="*/ 1933575 h 2439244"/>
              <a:gd name="connsiteX5" fmla="*/ 485775 w 2543175"/>
              <a:gd name="connsiteY5" fmla="*/ 1695450 h 2439244"/>
              <a:gd name="connsiteX6" fmla="*/ 552450 w 2543175"/>
              <a:gd name="connsiteY6" fmla="*/ 1485900 h 2439244"/>
              <a:gd name="connsiteX7" fmla="*/ 600075 w 2543175"/>
              <a:gd name="connsiteY7" fmla="*/ 1295400 h 2439244"/>
              <a:gd name="connsiteX8" fmla="*/ 666750 w 2543175"/>
              <a:gd name="connsiteY8" fmla="*/ 1114425 h 2439244"/>
              <a:gd name="connsiteX9" fmla="*/ 704850 w 2543175"/>
              <a:gd name="connsiteY9" fmla="*/ 914400 h 2439244"/>
              <a:gd name="connsiteX10" fmla="*/ 742950 w 2543175"/>
              <a:gd name="connsiteY10" fmla="*/ 733425 h 2439244"/>
              <a:gd name="connsiteX11" fmla="*/ 771525 w 2543175"/>
              <a:gd name="connsiteY11" fmla="*/ 552450 h 2439244"/>
              <a:gd name="connsiteX12" fmla="*/ 819150 w 2543175"/>
              <a:gd name="connsiteY12" fmla="*/ 419100 h 2439244"/>
              <a:gd name="connsiteX13" fmla="*/ 866775 w 2543175"/>
              <a:gd name="connsiteY13" fmla="*/ 238125 h 2439244"/>
              <a:gd name="connsiteX14" fmla="*/ 897570 w 2543175"/>
              <a:gd name="connsiteY14" fmla="*/ 135571 h 2439244"/>
              <a:gd name="connsiteX15" fmla="*/ 924451 w 2543175"/>
              <a:gd name="connsiteY15" fmla="*/ 59371 h 2439244"/>
              <a:gd name="connsiteX16" fmla="*/ 1000125 w 2543175"/>
              <a:gd name="connsiteY16" fmla="*/ 19050 h 2439244"/>
              <a:gd name="connsiteX17" fmla="*/ 1057275 w 2543175"/>
              <a:gd name="connsiteY17" fmla="*/ 0 h 2439244"/>
              <a:gd name="connsiteX18" fmla="*/ 1123950 w 2543175"/>
              <a:gd name="connsiteY18" fmla="*/ 19050 h 2439244"/>
              <a:gd name="connsiteX19" fmla="*/ 1209675 w 2543175"/>
              <a:gd name="connsiteY19" fmla="*/ 104775 h 2439244"/>
              <a:gd name="connsiteX20" fmla="*/ 1276350 w 2543175"/>
              <a:gd name="connsiteY20" fmla="*/ 238125 h 2439244"/>
              <a:gd name="connsiteX21" fmla="*/ 1371600 w 2543175"/>
              <a:gd name="connsiteY21" fmla="*/ 457200 h 2439244"/>
              <a:gd name="connsiteX22" fmla="*/ 1428750 w 2543175"/>
              <a:gd name="connsiteY22" fmla="*/ 657225 h 2439244"/>
              <a:gd name="connsiteX23" fmla="*/ 1495425 w 2543175"/>
              <a:gd name="connsiteY23" fmla="*/ 838200 h 2439244"/>
              <a:gd name="connsiteX24" fmla="*/ 1543050 w 2543175"/>
              <a:gd name="connsiteY24" fmla="*/ 1000125 h 2439244"/>
              <a:gd name="connsiteX25" fmla="*/ 1619250 w 2543175"/>
              <a:gd name="connsiteY25" fmla="*/ 1162050 h 2439244"/>
              <a:gd name="connsiteX26" fmla="*/ 1676400 w 2543175"/>
              <a:gd name="connsiteY26" fmla="*/ 1276350 h 2439244"/>
              <a:gd name="connsiteX27" fmla="*/ 1714500 w 2543175"/>
              <a:gd name="connsiteY27" fmla="*/ 1362075 h 2439244"/>
              <a:gd name="connsiteX28" fmla="*/ 1771650 w 2543175"/>
              <a:gd name="connsiteY28" fmla="*/ 1476375 h 2439244"/>
              <a:gd name="connsiteX29" fmla="*/ 1828800 w 2543175"/>
              <a:gd name="connsiteY29" fmla="*/ 1552575 h 2439244"/>
              <a:gd name="connsiteX30" fmla="*/ 1895475 w 2543175"/>
              <a:gd name="connsiteY30" fmla="*/ 1733550 h 2439244"/>
              <a:gd name="connsiteX31" fmla="*/ 1971675 w 2543175"/>
              <a:gd name="connsiteY31" fmla="*/ 1895475 h 2439244"/>
              <a:gd name="connsiteX32" fmla="*/ 2028825 w 2543175"/>
              <a:gd name="connsiteY32" fmla="*/ 1990725 h 2439244"/>
              <a:gd name="connsiteX33" fmla="*/ 2095500 w 2543175"/>
              <a:gd name="connsiteY33" fmla="*/ 2152650 h 2439244"/>
              <a:gd name="connsiteX34" fmla="*/ 2162175 w 2543175"/>
              <a:gd name="connsiteY34" fmla="*/ 2247900 h 2439244"/>
              <a:gd name="connsiteX35" fmla="*/ 2219325 w 2543175"/>
              <a:gd name="connsiteY35" fmla="*/ 2314575 h 2439244"/>
              <a:gd name="connsiteX36" fmla="*/ 2295525 w 2543175"/>
              <a:gd name="connsiteY36" fmla="*/ 2371725 h 2439244"/>
              <a:gd name="connsiteX37" fmla="*/ 2409825 w 2543175"/>
              <a:gd name="connsiteY37" fmla="*/ 2409825 h 2439244"/>
              <a:gd name="connsiteX38" fmla="*/ 2495550 w 2543175"/>
              <a:gd name="connsiteY38" fmla="*/ 2438400 h 2439244"/>
              <a:gd name="connsiteX39" fmla="*/ 2543175 w 2543175"/>
              <a:gd name="connsiteY39" fmla="*/ 2428875 h 2439244"/>
              <a:gd name="connsiteX0" fmla="*/ 0 w 2543175"/>
              <a:gd name="connsiteY0" fmla="*/ 2419350 h 2439244"/>
              <a:gd name="connsiteX1" fmla="*/ 85725 w 2543175"/>
              <a:gd name="connsiteY1" fmla="*/ 2419350 h 2439244"/>
              <a:gd name="connsiteX2" fmla="*/ 228600 w 2543175"/>
              <a:gd name="connsiteY2" fmla="*/ 2324100 h 2439244"/>
              <a:gd name="connsiteX3" fmla="*/ 352425 w 2543175"/>
              <a:gd name="connsiteY3" fmla="*/ 2124075 h 2439244"/>
              <a:gd name="connsiteX4" fmla="*/ 419100 w 2543175"/>
              <a:gd name="connsiteY4" fmla="*/ 1933575 h 2439244"/>
              <a:gd name="connsiteX5" fmla="*/ 485775 w 2543175"/>
              <a:gd name="connsiteY5" fmla="*/ 1695450 h 2439244"/>
              <a:gd name="connsiteX6" fmla="*/ 552450 w 2543175"/>
              <a:gd name="connsiteY6" fmla="*/ 1485900 h 2439244"/>
              <a:gd name="connsiteX7" fmla="*/ 600075 w 2543175"/>
              <a:gd name="connsiteY7" fmla="*/ 1295400 h 2439244"/>
              <a:gd name="connsiteX8" fmla="*/ 666750 w 2543175"/>
              <a:gd name="connsiteY8" fmla="*/ 1114425 h 2439244"/>
              <a:gd name="connsiteX9" fmla="*/ 704850 w 2543175"/>
              <a:gd name="connsiteY9" fmla="*/ 914400 h 2439244"/>
              <a:gd name="connsiteX10" fmla="*/ 742950 w 2543175"/>
              <a:gd name="connsiteY10" fmla="*/ 733425 h 2439244"/>
              <a:gd name="connsiteX11" fmla="*/ 771525 w 2543175"/>
              <a:gd name="connsiteY11" fmla="*/ 552450 h 2439244"/>
              <a:gd name="connsiteX12" fmla="*/ 819150 w 2543175"/>
              <a:gd name="connsiteY12" fmla="*/ 419100 h 2439244"/>
              <a:gd name="connsiteX13" fmla="*/ 866775 w 2543175"/>
              <a:gd name="connsiteY13" fmla="*/ 238125 h 2439244"/>
              <a:gd name="connsiteX14" fmla="*/ 897570 w 2543175"/>
              <a:gd name="connsiteY14" fmla="*/ 135571 h 2439244"/>
              <a:gd name="connsiteX15" fmla="*/ 941281 w 2543175"/>
              <a:gd name="connsiteY15" fmla="*/ 76200 h 2439244"/>
              <a:gd name="connsiteX16" fmla="*/ 1000125 w 2543175"/>
              <a:gd name="connsiteY16" fmla="*/ 19050 h 2439244"/>
              <a:gd name="connsiteX17" fmla="*/ 1057275 w 2543175"/>
              <a:gd name="connsiteY17" fmla="*/ 0 h 2439244"/>
              <a:gd name="connsiteX18" fmla="*/ 1123950 w 2543175"/>
              <a:gd name="connsiteY18" fmla="*/ 19050 h 2439244"/>
              <a:gd name="connsiteX19" fmla="*/ 1209675 w 2543175"/>
              <a:gd name="connsiteY19" fmla="*/ 104775 h 2439244"/>
              <a:gd name="connsiteX20" fmla="*/ 1276350 w 2543175"/>
              <a:gd name="connsiteY20" fmla="*/ 238125 h 2439244"/>
              <a:gd name="connsiteX21" fmla="*/ 1371600 w 2543175"/>
              <a:gd name="connsiteY21" fmla="*/ 457200 h 2439244"/>
              <a:gd name="connsiteX22" fmla="*/ 1428750 w 2543175"/>
              <a:gd name="connsiteY22" fmla="*/ 657225 h 2439244"/>
              <a:gd name="connsiteX23" fmla="*/ 1495425 w 2543175"/>
              <a:gd name="connsiteY23" fmla="*/ 838200 h 2439244"/>
              <a:gd name="connsiteX24" fmla="*/ 1543050 w 2543175"/>
              <a:gd name="connsiteY24" fmla="*/ 1000125 h 2439244"/>
              <a:gd name="connsiteX25" fmla="*/ 1619250 w 2543175"/>
              <a:gd name="connsiteY25" fmla="*/ 1162050 h 2439244"/>
              <a:gd name="connsiteX26" fmla="*/ 1676400 w 2543175"/>
              <a:gd name="connsiteY26" fmla="*/ 1276350 h 2439244"/>
              <a:gd name="connsiteX27" fmla="*/ 1714500 w 2543175"/>
              <a:gd name="connsiteY27" fmla="*/ 1362075 h 2439244"/>
              <a:gd name="connsiteX28" fmla="*/ 1771650 w 2543175"/>
              <a:gd name="connsiteY28" fmla="*/ 1476375 h 2439244"/>
              <a:gd name="connsiteX29" fmla="*/ 1828800 w 2543175"/>
              <a:gd name="connsiteY29" fmla="*/ 1552575 h 2439244"/>
              <a:gd name="connsiteX30" fmla="*/ 1895475 w 2543175"/>
              <a:gd name="connsiteY30" fmla="*/ 1733550 h 2439244"/>
              <a:gd name="connsiteX31" fmla="*/ 1971675 w 2543175"/>
              <a:gd name="connsiteY31" fmla="*/ 1895475 h 2439244"/>
              <a:gd name="connsiteX32" fmla="*/ 2028825 w 2543175"/>
              <a:gd name="connsiteY32" fmla="*/ 1990725 h 2439244"/>
              <a:gd name="connsiteX33" fmla="*/ 2095500 w 2543175"/>
              <a:gd name="connsiteY33" fmla="*/ 2152650 h 2439244"/>
              <a:gd name="connsiteX34" fmla="*/ 2162175 w 2543175"/>
              <a:gd name="connsiteY34" fmla="*/ 2247900 h 2439244"/>
              <a:gd name="connsiteX35" fmla="*/ 2219325 w 2543175"/>
              <a:gd name="connsiteY35" fmla="*/ 2314575 h 2439244"/>
              <a:gd name="connsiteX36" fmla="*/ 2295525 w 2543175"/>
              <a:gd name="connsiteY36" fmla="*/ 2371725 h 2439244"/>
              <a:gd name="connsiteX37" fmla="*/ 2409825 w 2543175"/>
              <a:gd name="connsiteY37" fmla="*/ 2409825 h 2439244"/>
              <a:gd name="connsiteX38" fmla="*/ 2495550 w 2543175"/>
              <a:gd name="connsiteY38" fmla="*/ 2438400 h 2439244"/>
              <a:gd name="connsiteX39" fmla="*/ 2543175 w 2543175"/>
              <a:gd name="connsiteY39" fmla="*/ 2428875 h 2439244"/>
              <a:gd name="connsiteX0" fmla="*/ 0 w 2543175"/>
              <a:gd name="connsiteY0" fmla="*/ 2421059 h 2440953"/>
              <a:gd name="connsiteX1" fmla="*/ 85725 w 2543175"/>
              <a:gd name="connsiteY1" fmla="*/ 2421059 h 2440953"/>
              <a:gd name="connsiteX2" fmla="*/ 228600 w 2543175"/>
              <a:gd name="connsiteY2" fmla="*/ 2325809 h 2440953"/>
              <a:gd name="connsiteX3" fmla="*/ 352425 w 2543175"/>
              <a:gd name="connsiteY3" fmla="*/ 2125784 h 2440953"/>
              <a:gd name="connsiteX4" fmla="*/ 419100 w 2543175"/>
              <a:gd name="connsiteY4" fmla="*/ 1935284 h 2440953"/>
              <a:gd name="connsiteX5" fmla="*/ 485775 w 2543175"/>
              <a:gd name="connsiteY5" fmla="*/ 1697159 h 2440953"/>
              <a:gd name="connsiteX6" fmla="*/ 552450 w 2543175"/>
              <a:gd name="connsiteY6" fmla="*/ 1487609 h 2440953"/>
              <a:gd name="connsiteX7" fmla="*/ 600075 w 2543175"/>
              <a:gd name="connsiteY7" fmla="*/ 1297109 h 2440953"/>
              <a:gd name="connsiteX8" fmla="*/ 666750 w 2543175"/>
              <a:gd name="connsiteY8" fmla="*/ 1116134 h 2440953"/>
              <a:gd name="connsiteX9" fmla="*/ 704850 w 2543175"/>
              <a:gd name="connsiteY9" fmla="*/ 916109 h 2440953"/>
              <a:gd name="connsiteX10" fmla="*/ 742950 w 2543175"/>
              <a:gd name="connsiteY10" fmla="*/ 735134 h 2440953"/>
              <a:gd name="connsiteX11" fmla="*/ 771525 w 2543175"/>
              <a:gd name="connsiteY11" fmla="*/ 554159 h 2440953"/>
              <a:gd name="connsiteX12" fmla="*/ 819150 w 2543175"/>
              <a:gd name="connsiteY12" fmla="*/ 420809 h 2440953"/>
              <a:gd name="connsiteX13" fmla="*/ 866775 w 2543175"/>
              <a:gd name="connsiteY13" fmla="*/ 239834 h 2440953"/>
              <a:gd name="connsiteX14" fmla="*/ 897570 w 2543175"/>
              <a:gd name="connsiteY14" fmla="*/ 137280 h 2440953"/>
              <a:gd name="connsiteX15" fmla="*/ 941281 w 2543175"/>
              <a:gd name="connsiteY15" fmla="*/ 77909 h 2440953"/>
              <a:gd name="connsiteX16" fmla="*/ 983295 w 2543175"/>
              <a:gd name="connsiteY16" fmla="*/ 9540 h 2440953"/>
              <a:gd name="connsiteX17" fmla="*/ 1057275 w 2543175"/>
              <a:gd name="connsiteY17" fmla="*/ 1709 h 2440953"/>
              <a:gd name="connsiteX18" fmla="*/ 1123950 w 2543175"/>
              <a:gd name="connsiteY18" fmla="*/ 20759 h 2440953"/>
              <a:gd name="connsiteX19" fmla="*/ 1209675 w 2543175"/>
              <a:gd name="connsiteY19" fmla="*/ 106484 h 2440953"/>
              <a:gd name="connsiteX20" fmla="*/ 1276350 w 2543175"/>
              <a:gd name="connsiteY20" fmla="*/ 239834 h 2440953"/>
              <a:gd name="connsiteX21" fmla="*/ 1371600 w 2543175"/>
              <a:gd name="connsiteY21" fmla="*/ 458909 h 2440953"/>
              <a:gd name="connsiteX22" fmla="*/ 1428750 w 2543175"/>
              <a:gd name="connsiteY22" fmla="*/ 658934 h 2440953"/>
              <a:gd name="connsiteX23" fmla="*/ 1495425 w 2543175"/>
              <a:gd name="connsiteY23" fmla="*/ 839909 h 2440953"/>
              <a:gd name="connsiteX24" fmla="*/ 1543050 w 2543175"/>
              <a:gd name="connsiteY24" fmla="*/ 1001834 h 2440953"/>
              <a:gd name="connsiteX25" fmla="*/ 1619250 w 2543175"/>
              <a:gd name="connsiteY25" fmla="*/ 1163759 h 2440953"/>
              <a:gd name="connsiteX26" fmla="*/ 1676400 w 2543175"/>
              <a:gd name="connsiteY26" fmla="*/ 1278059 h 2440953"/>
              <a:gd name="connsiteX27" fmla="*/ 1714500 w 2543175"/>
              <a:gd name="connsiteY27" fmla="*/ 1363784 h 2440953"/>
              <a:gd name="connsiteX28" fmla="*/ 1771650 w 2543175"/>
              <a:gd name="connsiteY28" fmla="*/ 1478084 h 2440953"/>
              <a:gd name="connsiteX29" fmla="*/ 1828800 w 2543175"/>
              <a:gd name="connsiteY29" fmla="*/ 1554284 h 2440953"/>
              <a:gd name="connsiteX30" fmla="*/ 1895475 w 2543175"/>
              <a:gd name="connsiteY30" fmla="*/ 1735259 h 2440953"/>
              <a:gd name="connsiteX31" fmla="*/ 1971675 w 2543175"/>
              <a:gd name="connsiteY31" fmla="*/ 1897184 h 2440953"/>
              <a:gd name="connsiteX32" fmla="*/ 2028825 w 2543175"/>
              <a:gd name="connsiteY32" fmla="*/ 1992434 h 2440953"/>
              <a:gd name="connsiteX33" fmla="*/ 2095500 w 2543175"/>
              <a:gd name="connsiteY33" fmla="*/ 2154359 h 2440953"/>
              <a:gd name="connsiteX34" fmla="*/ 2162175 w 2543175"/>
              <a:gd name="connsiteY34" fmla="*/ 2249609 h 2440953"/>
              <a:gd name="connsiteX35" fmla="*/ 2219325 w 2543175"/>
              <a:gd name="connsiteY35" fmla="*/ 2316284 h 2440953"/>
              <a:gd name="connsiteX36" fmla="*/ 2295525 w 2543175"/>
              <a:gd name="connsiteY36" fmla="*/ 2373434 h 2440953"/>
              <a:gd name="connsiteX37" fmla="*/ 2409825 w 2543175"/>
              <a:gd name="connsiteY37" fmla="*/ 2411534 h 2440953"/>
              <a:gd name="connsiteX38" fmla="*/ 2495550 w 2543175"/>
              <a:gd name="connsiteY38" fmla="*/ 2440109 h 2440953"/>
              <a:gd name="connsiteX39" fmla="*/ 2543175 w 2543175"/>
              <a:gd name="connsiteY39" fmla="*/ 2430584 h 2440953"/>
              <a:gd name="connsiteX0" fmla="*/ 0 w 2543175"/>
              <a:gd name="connsiteY0" fmla="*/ 2421059 h 2433682"/>
              <a:gd name="connsiteX1" fmla="*/ 85725 w 2543175"/>
              <a:gd name="connsiteY1" fmla="*/ 2421059 h 2433682"/>
              <a:gd name="connsiteX2" fmla="*/ 228600 w 2543175"/>
              <a:gd name="connsiteY2" fmla="*/ 2325809 h 2433682"/>
              <a:gd name="connsiteX3" fmla="*/ 352425 w 2543175"/>
              <a:gd name="connsiteY3" fmla="*/ 2125784 h 2433682"/>
              <a:gd name="connsiteX4" fmla="*/ 419100 w 2543175"/>
              <a:gd name="connsiteY4" fmla="*/ 1935284 h 2433682"/>
              <a:gd name="connsiteX5" fmla="*/ 485775 w 2543175"/>
              <a:gd name="connsiteY5" fmla="*/ 1697159 h 2433682"/>
              <a:gd name="connsiteX6" fmla="*/ 552450 w 2543175"/>
              <a:gd name="connsiteY6" fmla="*/ 1487609 h 2433682"/>
              <a:gd name="connsiteX7" fmla="*/ 600075 w 2543175"/>
              <a:gd name="connsiteY7" fmla="*/ 1297109 h 2433682"/>
              <a:gd name="connsiteX8" fmla="*/ 666750 w 2543175"/>
              <a:gd name="connsiteY8" fmla="*/ 1116134 h 2433682"/>
              <a:gd name="connsiteX9" fmla="*/ 704850 w 2543175"/>
              <a:gd name="connsiteY9" fmla="*/ 916109 h 2433682"/>
              <a:gd name="connsiteX10" fmla="*/ 742950 w 2543175"/>
              <a:gd name="connsiteY10" fmla="*/ 735134 h 2433682"/>
              <a:gd name="connsiteX11" fmla="*/ 771525 w 2543175"/>
              <a:gd name="connsiteY11" fmla="*/ 554159 h 2433682"/>
              <a:gd name="connsiteX12" fmla="*/ 819150 w 2543175"/>
              <a:gd name="connsiteY12" fmla="*/ 420809 h 2433682"/>
              <a:gd name="connsiteX13" fmla="*/ 866775 w 2543175"/>
              <a:gd name="connsiteY13" fmla="*/ 239834 h 2433682"/>
              <a:gd name="connsiteX14" fmla="*/ 897570 w 2543175"/>
              <a:gd name="connsiteY14" fmla="*/ 137280 h 2433682"/>
              <a:gd name="connsiteX15" fmla="*/ 941281 w 2543175"/>
              <a:gd name="connsiteY15" fmla="*/ 77909 h 2433682"/>
              <a:gd name="connsiteX16" fmla="*/ 983295 w 2543175"/>
              <a:gd name="connsiteY16" fmla="*/ 9540 h 2433682"/>
              <a:gd name="connsiteX17" fmla="*/ 1057275 w 2543175"/>
              <a:gd name="connsiteY17" fmla="*/ 1709 h 2433682"/>
              <a:gd name="connsiteX18" fmla="*/ 1123950 w 2543175"/>
              <a:gd name="connsiteY18" fmla="*/ 20759 h 2433682"/>
              <a:gd name="connsiteX19" fmla="*/ 1209675 w 2543175"/>
              <a:gd name="connsiteY19" fmla="*/ 106484 h 2433682"/>
              <a:gd name="connsiteX20" fmla="*/ 1276350 w 2543175"/>
              <a:gd name="connsiteY20" fmla="*/ 239834 h 2433682"/>
              <a:gd name="connsiteX21" fmla="*/ 1371600 w 2543175"/>
              <a:gd name="connsiteY21" fmla="*/ 458909 h 2433682"/>
              <a:gd name="connsiteX22" fmla="*/ 1428750 w 2543175"/>
              <a:gd name="connsiteY22" fmla="*/ 658934 h 2433682"/>
              <a:gd name="connsiteX23" fmla="*/ 1495425 w 2543175"/>
              <a:gd name="connsiteY23" fmla="*/ 839909 h 2433682"/>
              <a:gd name="connsiteX24" fmla="*/ 1543050 w 2543175"/>
              <a:gd name="connsiteY24" fmla="*/ 1001834 h 2433682"/>
              <a:gd name="connsiteX25" fmla="*/ 1619250 w 2543175"/>
              <a:gd name="connsiteY25" fmla="*/ 1163759 h 2433682"/>
              <a:gd name="connsiteX26" fmla="*/ 1676400 w 2543175"/>
              <a:gd name="connsiteY26" fmla="*/ 1278059 h 2433682"/>
              <a:gd name="connsiteX27" fmla="*/ 1714500 w 2543175"/>
              <a:gd name="connsiteY27" fmla="*/ 1363784 h 2433682"/>
              <a:gd name="connsiteX28" fmla="*/ 1771650 w 2543175"/>
              <a:gd name="connsiteY28" fmla="*/ 1478084 h 2433682"/>
              <a:gd name="connsiteX29" fmla="*/ 1828800 w 2543175"/>
              <a:gd name="connsiteY29" fmla="*/ 1554284 h 2433682"/>
              <a:gd name="connsiteX30" fmla="*/ 1895475 w 2543175"/>
              <a:gd name="connsiteY30" fmla="*/ 1735259 h 2433682"/>
              <a:gd name="connsiteX31" fmla="*/ 1971675 w 2543175"/>
              <a:gd name="connsiteY31" fmla="*/ 1897184 h 2433682"/>
              <a:gd name="connsiteX32" fmla="*/ 2028825 w 2543175"/>
              <a:gd name="connsiteY32" fmla="*/ 1992434 h 2433682"/>
              <a:gd name="connsiteX33" fmla="*/ 2095500 w 2543175"/>
              <a:gd name="connsiteY33" fmla="*/ 2154359 h 2433682"/>
              <a:gd name="connsiteX34" fmla="*/ 2162175 w 2543175"/>
              <a:gd name="connsiteY34" fmla="*/ 2249609 h 2433682"/>
              <a:gd name="connsiteX35" fmla="*/ 2219325 w 2543175"/>
              <a:gd name="connsiteY35" fmla="*/ 2316284 h 2433682"/>
              <a:gd name="connsiteX36" fmla="*/ 2295525 w 2543175"/>
              <a:gd name="connsiteY36" fmla="*/ 2373434 h 2433682"/>
              <a:gd name="connsiteX37" fmla="*/ 2409825 w 2543175"/>
              <a:gd name="connsiteY37" fmla="*/ 2411534 h 2433682"/>
              <a:gd name="connsiteX38" fmla="*/ 2495550 w 2543175"/>
              <a:gd name="connsiteY38" fmla="*/ 2428890 h 2433682"/>
              <a:gd name="connsiteX39" fmla="*/ 2543175 w 2543175"/>
              <a:gd name="connsiteY39" fmla="*/ 2430584 h 2433682"/>
              <a:gd name="connsiteX0" fmla="*/ 0 w 2543175"/>
              <a:gd name="connsiteY0" fmla="*/ 2420561 h 2433184"/>
              <a:gd name="connsiteX1" fmla="*/ 85725 w 2543175"/>
              <a:gd name="connsiteY1" fmla="*/ 2420561 h 2433184"/>
              <a:gd name="connsiteX2" fmla="*/ 228600 w 2543175"/>
              <a:gd name="connsiteY2" fmla="*/ 2325311 h 2433184"/>
              <a:gd name="connsiteX3" fmla="*/ 352425 w 2543175"/>
              <a:gd name="connsiteY3" fmla="*/ 2125286 h 2433184"/>
              <a:gd name="connsiteX4" fmla="*/ 419100 w 2543175"/>
              <a:gd name="connsiteY4" fmla="*/ 1934786 h 2433184"/>
              <a:gd name="connsiteX5" fmla="*/ 485775 w 2543175"/>
              <a:gd name="connsiteY5" fmla="*/ 1696661 h 2433184"/>
              <a:gd name="connsiteX6" fmla="*/ 552450 w 2543175"/>
              <a:gd name="connsiteY6" fmla="*/ 1487111 h 2433184"/>
              <a:gd name="connsiteX7" fmla="*/ 600075 w 2543175"/>
              <a:gd name="connsiteY7" fmla="*/ 1296611 h 2433184"/>
              <a:gd name="connsiteX8" fmla="*/ 666750 w 2543175"/>
              <a:gd name="connsiteY8" fmla="*/ 1115636 h 2433184"/>
              <a:gd name="connsiteX9" fmla="*/ 704850 w 2543175"/>
              <a:gd name="connsiteY9" fmla="*/ 915611 h 2433184"/>
              <a:gd name="connsiteX10" fmla="*/ 742950 w 2543175"/>
              <a:gd name="connsiteY10" fmla="*/ 734636 h 2433184"/>
              <a:gd name="connsiteX11" fmla="*/ 771525 w 2543175"/>
              <a:gd name="connsiteY11" fmla="*/ 553661 h 2433184"/>
              <a:gd name="connsiteX12" fmla="*/ 819150 w 2543175"/>
              <a:gd name="connsiteY12" fmla="*/ 420311 h 2433184"/>
              <a:gd name="connsiteX13" fmla="*/ 866775 w 2543175"/>
              <a:gd name="connsiteY13" fmla="*/ 239336 h 2433184"/>
              <a:gd name="connsiteX14" fmla="*/ 897570 w 2543175"/>
              <a:gd name="connsiteY14" fmla="*/ 136782 h 2433184"/>
              <a:gd name="connsiteX15" fmla="*/ 935671 w 2543175"/>
              <a:gd name="connsiteY15" fmla="*/ 66191 h 2433184"/>
              <a:gd name="connsiteX16" fmla="*/ 983295 w 2543175"/>
              <a:gd name="connsiteY16" fmla="*/ 9042 h 2433184"/>
              <a:gd name="connsiteX17" fmla="*/ 1057275 w 2543175"/>
              <a:gd name="connsiteY17" fmla="*/ 1211 h 2433184"/>
              <a:gd name="connsiteX18" fmla="*/ 1123950 w 2543175"/>
              <a:gd name="connsiteY18" fmla="*/ 20261 h 2433184"/>
              <a:gd name="connsiteX19" fmla="*/ 1209675 w 2543175"/>
              <a:gd name="connsiteY19" fmla="*/ 105986 h 2433184"/>
              <a:gd name="connsiteX20" fmla="*/ 1276350 w 2543175"/>
              <a:gd name="connsiteY20" fmla="*/ 239336 h 2433184"/>
              <a:gd name="connsiteX21" fmla="*/ 1371600 w 2543175"/>
              <a:gd name="connsiteY21" fmla="*/ 458411 h 2433184"/>
              <a:gd name="connsiteX22" fmla="*/ 1428750 w 2543175"/>
              <a:gd name="connsiteY22" fmla="*/ 658436 h 2433184"/>
              <a:gd name="connsiteX23" fmla="*/ 1495425 w 2543175"/>
              <a:gd name="connsiteY23" fmla="*/ 839411 h 2433184"/>
              <a:gd name="connsiteX24" fmla="*/ 1543050 w 2543175"/>
              <a:gd name="connsiteY24" fmla="*/ 1001336 h 2433184"/>
              <a:gd name="connsiteX25" fmla="*/ 1619250 w 2543175"/>
              <a:gd name="connsiteY25" fmla="*/ 1163261 h 2433184"/>
              <a:gd name="connsiteX26" fmla="*/ 1676400 w 2543175"/>
              <a:gd name="connsiteY26" fmla="*/ 1277561 h 2433184"/>
              <a:gd name="connsiteX27" fmla="*/ 1714500 w 2543175"/>
              <a:gd name="connsiteY27" fmla="*/ 1363286 h 2433184"/>
              <a:gd name="connsiteX28" fmla="*/ 1771650 w 2543175"/>
              <a:gd name="connsiteY28" fmla="*/ 1477586 h 2433184"/>
              <a:gd name="connsiteX29" fmla="*/ 1828800 w 2543175"/>
              <a:gd name="connsiteY29" fmla="*/ 1553786 h 2433184"/>
              <a:gd name="connsiteX30" fmla="*/ 1895475 w 2543175"/>
              <a:gd name="connsiteY30" fmla="*/ 1734761 h 2433184"/>
              <a:gd name="connsiteX31" fmla="*/ 1971675 w 2543175"/>
              <a:gd name="connsiteY31" fmla="*/ 1896686 h 2433184"/>
              <a:gd name="connsiteX32" fmla="*/ 2028825 w 2543175"/>
              <a:gd name="connsiteY32" fmla="*/ 1991936 h 2433184"/>
              <a:gd name="connsiteX33" fmla="*/ 2095500 w 2543175"/>
              <a:gd name="connsiteY33" fmla="*/ 2153861 h 2433184"/>
              <a:gd name="connsiteX34" fmla="*/ 2162175 w 2543175"/>
              <a:gd name="connsiteY34" fmla="*/ 2249111 h 2433184"/>
              <a:gd name="connsiteX35" fmla="*/ 2219325 w 2543175"/>
              <a:gd name="connsiteY35" fmla="*/ 2315786 h 2433184"/>
              <a:gd name="connsiteX36" fmla="*/ 2295525 w 2543175"/>
              <a:gd name="connsiteY36" fmla="*/ 2372936 h 2433184"/>
              <a:gd name="connsiteX37" fmla="*/ 2409825 w 2543175"/>
              <a:gd name="connsiteY37" fmla="*/ 2411036 h 2433184"/>
              <a:gd name="connsiteX38" fmla="*/ 2495550 w 2543175"/>
              <a:gd name="connsiteY38" fmla="*/ 2428392 h 2433184"/>
              <a:gd name="connsiteX39" fmla="*/ 2543175 w 2543175"/>
              <a:gd name="connsiteY39" fmla="*/ 2430086 h 2433184"/>
              <a:gd name="connsiteX0" fmla="*/ 0 w 2543175"/>
              <a:gd name="connsiteY0" fmla="*/ 2419494 h 2432117"/>
              <a:gd name="connsiteX1" fmla="*/ 85725 w 2543175"/>
              <a:gd name="connsiteY1" fmla="*/ 2419494 h 2432117"/>
              <a:gd name="connsiteX2" fmla="*/ 228600 w 2543175"/>
              <a:gd name="connsiteY2" fmla="*/ 2324244 h 2432117"/>
              <a:gd name="connsiteX3" fmla="*/ 352425 w 2543175"/>
              <a:gd name="connsiteY3" fmla="*/ 2124219 h 2432117"/>
              <a:gd name="connsiteX4" fmla="*/ 419100 w 2543175"/>
              <a:gd name="connsiteY4" fmla="*/ 1933719 h 2432117"/>
              <a:gd name="connsiteX5" fmla="*/ 485775 w 2543175"/>
              <a:gd name="connsiteY5" fmla="*/ 1695594 h 2432117"/>
              <a:gd name="connsiteX6" fmla="*/ 552450 w 2543175"/>
              <a:gd name="connsiteY6" fmla="*/ 1486044 h 2432117"/>
              <a:gd name="connsiteX7" fmla="*/ 600075 w 2543175"/>
              <a:gd name="connsiteY7" fmla="*/ 1295544 h 2432117"/>
              <a:gd name="connsiteX8" fmla="*/ 666750 w 2543175"/>
              <a:gd name="connsiteY8" fmla="*/ 1114569 h 2432117"/>
              <a:gd name="connsiteX9" fmla="*/ 704850 w 2543175"/>
              <a:gd name="connsiteY9" fmla="*/ 914544 h 2432117"/>
              <a:gd name="connsiteX10" fmla="*/ 742950 w 2543175"/>
              <a:gd name="connsiteY10" fmla="*/ 733569 h 2432117"/>
              <a:gd name="connsiteX11" fmla="*/ 771525 w 2543175"/>
              <a:gd name="connsiteY11" fmla="*/ 552594 h 2432117"/>
              <a:gd name="connsiteX12" fmla="*/ 819150 w 2543175"/>
              <a:gd name="connsiteY12" fmla="*/ 419244 h 2432117"/>
              <a:gd name="connsiteX13" fmla="*/ 866775 w 2543175"/>
              <a:gd name="connsiteY13" fmla="*/ 238269 h 2432117"/>
              <a:gd name="connsiteX14" fmla="*/ 897570 w 2543175"/>
              <a:gd name="connsiteY14" fmla="*/ 135715 h 2432117"/>
              <a:gd name="connsiteX15" fmla="*/ 935671 w 2543175"/>
              <a:gd name="connsiteY15" fmla="*/ 65124 h 2432117"/>
              <a:gd name="connsiteX16" fmla="*/ 988905 w 2543175"/>
              <a:gd name="connsiteY16" fmla="*/ 13584 h 2432117"/>
              <a:gd name="connsiteX17" fmla="*/ 1057275 w 2543175"/>
              <a:gd name="connsiteY17" fmla="*/ 144 h 2432117"/>
              <a:gd name="connsiteX18" fmla="*/ 1123950 w 2543175"/>
              <a:gd name="connsiteY18" fmla="*/ 19194 h 2432117"/>
              <a:gd name="connsiteX19" fmla="*/ 1209675 w 2543175"/>
              <a:gd name="connsiteY19" fmla="*/ 104919 h 2432117"/>
              <a:gd name="connsiteX20" fmla="*/ 1276350 w 2543175"/>
              <a:gd name="connsiteY20" fmla="*/ 238269 h 2432117"/>
              <a:gd name="connsiteX21" fmla="*/ 1371600 w 2543175"/>
              <a:gd name="connsiteY21" fmla="*/ 457344 h 2432117"/>
              <a:gd name="connsiteX22" fmla="*/ 1428750 w 2543175"/>
              <a:gd name="connsiteY22" fmla="*/ 657369 h 2432117"/>
              <a:gd name="connsiteX23" fmla="*/ 1495425 w 2543175"/>
              <a:gd name="connsiteY23" fmla="*/ 838344 h 2432117"/>
              <a:gd name="connsiteX24" fmla="*/ 1543050 w 2543175"/>
              <a:gd name="connsiteY24" fmla="*/ 1000269 h 2432117"/>
              <a:gd name="connsiteX25" fmla="*/ 1619250 w 2543175"/>
              <a:gd name="connsiteY25" fmla="*/ 1162194 h 2432117"/>
              <a:gd name="connsiteX26" fmla="*/ 1676400 w 2543175"/>
              <a:gd name="connsiteY26" fmla="*/ 1276494 h 2432117"/>
              <a:gd name="connsiteX27" fmla="*/ 1714500 w 2543175"/>
              <a:gd name="connsiteY27" fmla="*/ 1362219 h 2432117"/>
              <a:gd name="connsiteX28" fmla="*/ 1771650 w 2543175"/>
              <a:gd name="connsiteY28" fmla="*/ 1476519 h 2432117"/>
              <a:gd name="connsiteX29" fmla="*/ 1828800 w 2543175"/>
              <a:gd name="connsiteY29" fmla="*/ 1552719 h 2432117"/>
              <a:gd name="connsiteX30" fmla="*/ 1895475 w 2543175"/>
              <a:gd name="connsiteY30" fmla="*/ 1733694 h 2432117"/>
              <a:gd name="connsiteX31" fmla="*/ 1971675 w 2543175"/>
              <a:gd name="connsiteY31" fmla="*/ 1895619 h 2432117"/>
              <a:gd name="connsiteX32" fmla="*/ 2028825 w 2543175"/>
              <a:gd name="connsiteY32" fmla="*/ 1990869 h 2432117"/>
              <a:gd name="connsiteX33" fmla="*/ 2095500 w 2543175"/>
              <a:gd name="connsiteY33" fmla="*/ 2152794 h 2432117"/>
              <a:gd name="connsiteX34" fmla="*/ 2162175 w 2543175"/>
              <a:gd name="connsiteY34" fmla="*/ 2248044 h 2432117"/>
              <a:gd name="connsiteX35" fmla="*/ 2219325 w 2543175"/>
              <a:gd name="connsiteY35" fmla="*/ 2314719 h 2432117"/>
              <a:gd name="connsiteX36" fmla="*/ 2295525 w 2543175"/>
              <a:gd name="connsiteY36" fmla="*/ 2371869 h 2432117"/>
              <a:gd name="connsiteX37" fmla="*/ 2409825 w 2543175"/>
              <a:gd name="connsiteY37" fmla="*/ 2409969 h 2432117"/>
              <a:gd name="connsiteX38" fmla="*/ 2495550 w 2543175"/>
              <a:gd name="connsiteY38" fmla="*/ 2427325 h 2432117"/>
              <a:gd name="connsiteX39" fmla="*/ 2543175 w 2543175"/>
              <a:gd name="connsiteY39" fmla="*/ 2429019 h 2432117"/>
              <a:gd name="connsiteX0" fmla="*/ 0 w 2543175"/>
              <a:gd name="connsiteY0" fmla="*/ 2419494 h 2432117"/>
              <a:gd name="connsiteX1" fmla="*/ 85725 w 2543175"/>
              <a:gd name="connsiteY1" fmla="*/ 2419494 h 2432117"/>
              <a:gd name="connsiteX2" fmla="*/ 228600 w 2543175"/>
              <a:gd name="connsiteY2" fmla="*/ 2324244 h 2432117"/>
              <a:gd name="connsiteX3" fmla="*/ 352425 w 2543175"/>
              <a:gd name="connsiteY3" fmla="*/ 2124219 h 2432117"/>
              <a:gd name="connsiteX4" fmla="*/ 419100 w 2543175"/>
              <a:gd name="connsiteY4" fmla="*/ 1933719 h 2432117"/>
              <a:gd name="connsiteX5" fmla="*/ 485775 w 2543175"/>
              <a:gd name="connsiteY5" fmla="*/ 1695594 h 2432117"/>
              <a:gd name="connsiteX6" fmla="*/ 552450 w 2543175"/>
              <a:gd name="connsiteY6" fmla="*/ 1486044 h 2432117"/>
              <a:gd name="connsiteX7" fmla="*/ 600075 w 2543175"/>
              <a:gd name="connsiteY7" fmla="*/ 1295544 h 2432117"/>
              <a:gd name="connsiteX8" fmla="*/ 666750 w 2543175"/>
              <a:gd name="connsiteY8" fmla="*/ 1114569 h 2432117"/>
              <a:gd name="connsiteX9" fmla="*/ 704850 w 2543175"/>
              <a:gd name="connsiteY9" fmla="*/ 914544 h 2432117"/>
              <a:gd name="connsiteX10" fmla="*/ 742950 w 2543175"/>
              <a:gd name="connsiteY10" fmla="*/ 733569 h 2432117"/>
              <a:gd name="connsiteX11" fmla="*/ 771525 w 2543175"/>
              <a:gd name="connsiteY11" fmla="*/ 552594 h 2432117"/>
              <a:gd name="connsiteX12" fmla="*/ 819150 w 2543175"/>
              <a:gd name="connsiteY12" fmla="*/ 419244 h 2432117"/>
              <a:gd name="connsiteX13" fmla="*/ 866775 w 2543175"/>
              <a:gd name="connsiteY13" fmla="*/ 238269 h 2432117"/>
              <a:gd name="connsiteX14" fmla="*/ 897570 w 2543175"/>
              <a:gd name="connsiteY14" fmla="*/ 135715 h 2432117"/>
              <a:gd name="connsiteX15" fmla="*/ 935671 w 2543175"/>
              <a:gd name="connsiteY15" fmla="*/ 65124 h 2432117"/>
              <a:gd name="connsiteX16" fmla="*/ 988905 w 2543175"/>
              <a:gd name="connsiteY16" fmla="*/ 13584 h 2432117"/>
              <a:gd name="connsiteX17" fmla="*/ 1057275 w 2543175"/>
              <a:gd name="connsiteY17" fmla="*/ 144 h 2432117"/>
              <a:gd name="connsiteX18" fmla="*/ 1123950 w 2543175"/>
              <a:gd name="connsiteY18" fmla="*/ 19194 h 2432117"/>
              <a:gd name="connsiteX19" fmla="*/ 1209675 w 2543175"/>
              <a:gd name="connsiteY19" fmla="*/ 104919 h 2432117"/>
              <a:gd name="connsiteX20" fmla="*/ 1276350 w 2543175"/>
              <a:gd name="connsiteY20" fmla="*/ 238269 h 2432117"/>
              <a:gd name="connsiteX21" fmla="*/ 1371600 w 2543175"/>
              <a:gd name="connsiteY21" fmla="*/ 457344 h 2432117"/>
              <a:gd name="connsiteX22" fmla="*/ 1428750 w 2543175"/>
              <a:gd name="connsiteY22" fmla="*/ 657369 h 2432117"/>
              <a:gd name="connsiteX23" fmla="*/ 1495425 w 2543175"/>
              <a:gd name="connsiteY23" fmla="*/ 838344 h 2432117"/>
              <a:gd name="connsiteX24" fmla="*/ 1543050 w 2543175"/>
              <a:gd name="connsiteY24" fmla="*/ 1000269 h 2432117"/>
              <a:gd name="connsiteX25" fmla="*/ 1619250 w 2543175"/>
              <a:gd name="connsiteY25" fmla="*/ 1162194 h 2432117"/>
              <a:gd name="connsiteX26" fmla="*/ 1676400 w 2543175"/>
              <a:gd name="connsiteY26" fmla="*/ 1276494 h 2432117"/>
              <a:gd name="connsiteX27" fmla="*/ 1714500 w 2543175"/>
              <a:gd name="connsiteY27" fmla="*/ 1362219 h 2432117"/>
              <a:gd name="connsiteX28" fmla="*/ 1782870 w 2543175"/>
              <a:gd name="connsiteY28" fmla="*/ 1459690 h 2432117"/>
              <a:gd name="connsiteX29" fmla="*/ 1828800 w 2543175"/>
              <a:gd name="connsiteY29" fmla="*/ 1552719 h 2432117"/>
              <a:gd name="connsiteX30" fmla="*/ 1895475 w 2543175"/>
              <a:gd name="connsiteY30" fmla="*/ 1733694 h 2432117"/>
              <a:gd name="connsiteX31" fmla="*/ 1971675 w 2543175"/>
              <a:gd name="connsiteY31" fmla="*/ 1895619 h 2432117"/>
              <a:gd name="connsiteX32" fmla="*/ 2028825 w 2543175"/>
              <a:gd name="connsiteY32" fmla="*/ 1990869 h 2432117"/>
              <a:gd name="connsiteX33" fmla="*/ 2095500 w 2543175"/>
              <a:gd name="connsiteY33" fmla="*/ 2152794 h 2432117"/>
              <a:gd name="connsiteX34" fmla="*/ 2162175 w 2543175"/>
              <a:gd name="connsiteY34" fmla="*/ 2248044 h 2432117"/>
              <a:gd name="connsiteX35" fmla="*/ 2219325 w 2543175"/>
              <a:gd name="connsiteY35" fmla="*/ 2314719 h 2432117"/>
              <a:gd name="connsiteX36" fmla="*/ 2295525 w 2543175"/>
              <a:gd name="connsiteY36" fmla="*/ 2371869 h 2432117"/>
              <a:gd name="connsiteX37" fmla="*/ 2409825 w 2543175"/>
              <a:gd name="connsiteY37" fmla="*/ 2409969 h 2432117"/>
              <a:gd name="connsiteX38" fmla="*/ 2495550 w 2543175"/>
              <a:gd name="connsiteY38" fmla="*/ 2427325 h 2432117"/>
              <a:gd name="connsiteX39" fmla="*/ 2543175 w 2543175"/>
              <a:gd name="connsiteY39" fmla="*/ 2429019 h 2432117"/>
              <a:gd name="connsiteX0" fmla="*/ 0 w 2543175"/>
              <a:gd name="connsiteY0" fmla="*/ 2419494 h 2432117"/>
              <a:gd name="connsiteX1" fmla="*/ 85725 w 2543175"/>
              <a:gd name="connsiteY1" fmla="*/ 2419494 h 2432117"/>
              <a:gd name="connsiteX2" fmla="*/ 228600 w 2543175"/>
              <a:gd name="connsiteY2" fmla="*/ 2324244 h 2432117"/>
              <a:gd name="connsiteX3" fmla="*/ 352425 w 2543175"/>
              <a:gd name="connsiteY3" fmla="*/ 2124219 h 2432117"/>
              <a:gd name="connsiteX4" fmla="*/ 419100 w 2543175"/>
              <a:gd name="connsiteY4" fmla="*/ 1933719 h 2432117"/>
              <a:gd name="connsiteX5" fmla="*/ 485775 w 2543175"/>
              <a:gd name="connsiteY5" fmla="*/ 1695594 h 2432117"/>
              <a:gd name="connsiteX6" fmla="*/ 552450 w 2543175"/>
              <a:gd name="connsiteY6" fmla="*/ 1486044 h 2432117"/>
              <a:gd name="connsiteX7" fmla="*/ 600075 w 2543175"/>
              <a:gd name="connsiteY7" fmla="*/ 1295544 h 2432117"/>
              <a:gd name="connsiteX8" fmla="*/ 666750 w 2543175"/>
              <a:gd name="connsiteY8" fmla="*/ 1114569 h 2432117"/>
              <a:gd name="connsiteX9" fmla="*/ 704850 w 2543175"/>
              <a:gd name="connsiteY9" fmla="*/ 914544 h 2432117"/>
              <a:gd name="connsiteX10" fmla="*/ 742950 w 2543175"/>
              <a:gd name="connsiteY10" fmla="*/ 733569 h 2432117"/>
              <a:gd name="connsiteX11" fmla="*/ 771525 w 2543175"/>
              <a:gd name="connsiteY11" fmla="*/ 552594 h 2432117"/>
              <a:gd name="connsiteX12" fmla="*/ 819150 w 2543175"/>
              <a:gd name="connsiteY12" fmla="*/ 419244 h 2432117"/>
              <a:gd name="connsiteX13" fmla="*/ 866775 w 2543175"/>
              <a:gd name="connsiteY13" fmla="*/ 238269 h 2432117"/>
              <a:gd name="connsiteX14" fmla="*/ 897570 w 2543175"/>
              <a:gd name="connsiteY14" fmla="*/ 135715 h 2432117"/>
              <a:gd name="connsiteX15" fmla="*/ 935671 w 2543175"/>
              <a:gd name="connsiteY15" fmla="*/ 65124 h 2432117"/>
              <a:gd name="connsiteX16" fmla="*/ 988905 w 2543175"/>
              <a:gd name="connsiteY16" fmla="*/ 13584 h 2432117"/>
              <a:gd name="connsiteX17" fmla="*/ 1057275 w 2543175"/>
              <a:gd name="connsiteY17" fmla="*/ 144 h 2432117"/>
              <a:gd name="connsiteX18" fmla="*/ 1123950 w 2543175"/>
              <a:gd name="connsiteY18" fmla="*/ 19194 h 2432117"/>
              <a:gd name="connsiteX19" fmla="*/ 1209675 w 2543175"/>
              <a:gd name="connsiteY19" fmla="*/ 104919 h 2432117"/>
              <a:gd name="connsiteX20" fmla="*/ 1276350 w 2543175"/>
              <a:gd name="connsiteY20" fmla="*/ 238269 h 2432117"/>
              <a:gd name="connsiteX21" fmla="*/ 1371600 w 2543175"/>
              <a:gd name="connsiteY21" fmla="*/ 457344 h 2432117"/>
              <a:gd name="connsiteX22" fmla="*/ 1428750 w 2543175"/>
              <a:gd name="connsiteY22" fmla="*/ 657369 h 2432117"/>
              <a:gd name="connsiteX23" fmla="*/ 1495425 w 2543175"/>
              <a:gd name="connsiteY23" fmla="*/ 838344 h 2432117"/>
              <a:gd name="connsiteX24" fmla="*/ 1543050 w 2543175"/>
              <a:gd name="connsiteY24" fmla="*/ 1000269 h 2432117"/>
              <a:gd name="connsiteX25" fmla="*/ 1619250 w 2543175"/>
              <a:gd name="connsiteY25" fmla="*/ 1162194 h 2432117"/>
              <a:gd name="connsiteX26" fmla="*/ 1676400 w 2543175"/>
              <a:gd name="connsiteY26" fmla="*/ 1276494 h 2432117"/>
              <a:gd name="connsiteX27" fmla="*/ 1714500 w 2543175"/>
              <a:gd name="connsiteY27" fmla="*/ 1362219 h 2432117"/>
              <a:gd name="connsiteX28" fmla="*/ 1782870 w 2543175"/>
              <a:gd name="connsiteY28" fmla="*/ 1459690 h 2432117"/>
              <a:gd name="connsiteX29" fmla="*/ 1828800 w 2543175"/>
              <a:gd name="connsiteY29" fmla="*/ 1586378 h 2432117"/>
              <a:gd name="connsiteX30" fmla="*/ 1895475 w 2543175"/>
              <a:gd name="connsiteY30" fmla="*/ 1733694 h 2432117"/>
              <a:gd name="connsiteX31" fmla="*/ 1971675 w 2543175"/>
              <a:gd name="connsiteY31" fmla="*/ 1895619 h 2432117"/>
              <a:gd name="connsiteX32" fmla="*/ 2028825 w 2543175"/>
              <a:gd name="connsiteY32" fmla="*/ 1990869 h 2432117"/>
              <a:gd name="connsiteX33" fmla="*/ 2095500 w 2543175"/>
              <a:gd name="connsiteY33" fmla="*/ 2152794 h 2432117"/>
              <a:gd name="connsiteX34" fmla="*/ 2162175 w 2543175"/>
              <a:gd name="connsiteY34" fmla="*/ 2248044 h 2432117"/>
              <a:gd name="connsiteX35" fmla="*/ 2219325 w 2543175"/>
              <a:gd name="connsiteY35" fmla="*/ 2314719 h 2432117"/>
              <a:gd name="connsiteX36" fmla="*/ 2295525 w 2543175"/>
              <a:gd name="connsiteY36" fmla="*/ 2371869 h 2432117"/>
              <a:gd name="connsiteX37" fmla="*/ 2409825 w 2543175"/>
              <a:gd name="connsiteY37" fmla="*/ 2409969 h 2432117"/>
              <a:gd name="connsiteX38" fmla="*/ 2495550 w 2543175"/>
              <a:gd name="connsiteY38" fmla="*/ 2427325 h 2432117"/>
              <a:gd name="connsiteX39" fmla="*/ 2543175 w 2543175"/>
              <a:gd name="connsiteY39" fmla="*/ 2429019 h 2432117"/>
              <a:gd name="connsiteX0" fmla="*/ 0 w 2543175"/>
              <a:gd name="connsiteY0" fmla="*/ 2419494 h 2432117"/>
              <a:gd name="connsiteX1" fmla="*/ 85725 w 2543175"/>
              <a:gd name="connsiteY1" fmla="*/ 2419494 h 2432117"/>
              <a:gd name="connsiteX2" fmla="*/ 228600 w 2543175"/>
              <a:gd name="connsiteY2" fmla="*/ 2324244 h 2432117"/>
              <a:gd name="connsiteX3" fmla="*/ 352425 w 2543175"/>
              <a:gd name="connsiteY3" fmla="*/ 2124219 h 2432117"/>
              <a:gd name="connsiteX4" fmla="*/ 419100 w 2543175"/>
              <a:gd name="connsiteY4" fmla="*/ 1933719 h 2432117"/>
              <a:gd name="connsiteX5" fmla="*/ 485775 w 2543175"/>
              <a:gd name="connsiteY5" fmla="*/ 1695594 h 2432117"/>
              <a:gd name="connsiteX6" fmla="*/ 552450 w 2543175"/>
              <a:gd name="connsiteY6" fmla="*/ 1486044 h 2432117"/>
              <a:gd name="connsiteX7" fmla="*/ 600075 w 2543175"/>
              <a:gd name="connsiteY7" fmla="*/ 1295544 h 2432117"/>
              <a:gd name="connsiteX8" fmla="*/ 666750 w 2543175"/>
              <a:gd name="connsiteY8" fmla="*/ 1114569 h 2432117"/>
              <a:gd name="connsiteX9" fmla="*/ 704850 w 2543175"/>
              <a:gd name="connsiteY9" fmla="*/ 914544 h 2432117"/>
              <a:gd name="connsiteX10" fmla="*/ 742950 w 2543175"/>
              <a:gd name="connsiteY10" fmla="*/ 733569 h 2432117"/>
              <a:gd name="connsiteX11" fmla="*/ 771525 w 2543175"/>
              <a:gd name="connsiteY11" fmla="*/ 552594 h 2432117"/>
              <a:gd name="connsiteX12" fmla="*/ 819150 w 2543175"/>
              <a:gd name="connsiteY12" fmla="*/ 419244 h 2432117"/>
              <a:gd name="connsiteX13" fmla="*/ 866775 w 2543175"/>
              <a:gd name="connsiteY13" fmla="*/ 238269 h 2432117"/>
              <a:gd name="connsiteX14" fmla="*/ 897570 w 2543175"/>
              <a:gd name="connsiteY14" fmla="*/ 135715 h 2432117"/>
              <a:gd name="connsiteX15" fmla="*/ 935671 w 2543175"/>
              <a:gd name="connsiteY15" fmla="*/ 65124 h 2432117"/>
              <a:gd name="connsiteX16" fmla="*/ 988905 w 2543175"/>
              <a:gd name="connsiteY16" fmla="*/ 13584 h 2432117"/>
              <a:gd name="connsiteX17" fmla="*/ 1057275 w 2543175"/>
              <a:gd name="connsiteY17" fmla="*/ 144 h 2432117"/>
              <a:gd name="connsiteX18" fmla="*/ 1123950 w 2543175"/>
              <a:gd name="connsiteY18" fmla="*/ 19194 h 2432117"/>
              <a:gd name="connsiteX19" fmla="*/ 1209675 w 2543175"/>
              <a:gd name="connsiteY19" fmla="*/ 104919 h 2432117"/>
              <a:gd name="connsiteX20" fmla="*/ 1276350 w 2543175"/>
              <a:gd name="connsiteY20" fmla="*/ 238269 h 2432117"/>
              <a:gd name="connsiteX21" fmla="*/ 1371600 w 2543175"/>
              <a:gd name="connsiteY21" fmla="*/ 457344 h 2432117"/>
              <a:gd name="connsiteX22" fmla="*/ 1428750 w 2543175"/>
              <a:gd name="connsiteY22" fmla="*/ 657369 h 2432117"/>
              <a:gd name="connsiteX23" fmla="*/ 1495425 w 2543175"/>
              <a:gd name="connsiteY23" fmla="*/ 838344 h 2432117"/>
              <a:gd name="connsiteX24" fmla="*/ 1543050 w 2543175"/>
              <a:gd name="connsiteY24" fmla="*/ 1000269 h 2432117"/>
              <a:gd name="connsiteX25" fmla="*/ 1619250 w 2543175"/>
              <a:gd name="connsiteY25" fmla="*/ 1162194 h 2432117"/>
              <a:gd name="connsiteX26" fmla="*/ 1676400 w 2543175"/>
              <a:gd name="connsiteY26" fmla="*/ 1276494 h 2432117"/>
              <a:gd name="connsiteX27" fmla="*/ 1714500 w 2543175"/>
              <a:gd name="connsiteY27" fmla="*/ 1362219 h 2432117"/>
              <a:gd name="connsiteX28" fmla="*/ 1782870 w 2543175"/>
              <a:gd name="connsiteY28" fmla="*/ 1487739 h 2432117"/>
              <a:gd name="connsiteX29" fmla="*/ 1828800 w 2543175"/>
              <a:gd name="connsiteY29" fmla="*/ 1586378 h 2432117"/>
              <a:gd name="connsiteX30" fmla="*/ 1895475 w 2543175"/>
              <a:gd name="connsiteY30" fmla="*/ 1733694 h 2432117"/>
              <a:gd name="connsiteX31" fmla="*/ 1971675 w 2543175"/>
              <a:gd name="connsiteY31" fmla="*/ 1895619 h 2432117"/>
              <a:gd name="connsiteX32" fmla="*/ 2028825 w 2543175"/>
              <a:gd name="connsiteY32" fmla="*/ 1990869 h 2432117"/>
              <a:gd name="connsiteX33" fmla="*/ 2095500 w 2543175"/>
              <a:gd name="connsiteY33" fmla="*/ 2152794 h 2432117"/>
              <a:gd name="connsiteX34" fmla="*/ 2162175 w 2543175"/>
              <a:gd name="connsiteY34" fmla="*/ 2248044 h 2432117"/>
              <a:gd name="connsiteX35" fmla="*/ 2219325 w 2543175"/>
              <a:gd name="connsiteY35" fmla="*/ 2314719 h 2432117"/>
              <a:gd name="connsiteX36" fmla="*/ 2295525 w 2543175"/>
              <a:gd name="connsiteY36" fmla="*/ 2371869 h 2432117"/>
              <a:gd name="connsiteX37" fmla="*/ 2409825 w 2543175"/>
              <a:gd name="connsiteY37" fmla="*/ 2409969 h 2432117"/>
              <a:gd name="connsiteX38" fmla="*/ 2495550 w 2543175"/>
              <a:gd name="connsiteY38" fmla="*/ 2427325 h 2432117"/>
              <a:gd name="connsiteX39" fmla="*/ 2543175 w 2543175"/>
              <a:gd name="connsiteY39" fmla="*/ 2429019 h 2432117"/>
              <a:gd name="connsiteX0" fmla="*/ 0 w 2543175"/>
              <a:gd name="connsiteY0" fmla="*/ 2419494 h 2432117"/>
              <a:gd name="connsiteX1" fmla="*/ 85725 w 2543175"/>
              <a:gd name="connsiteY1" fmla="*/ 2419494 h 2432117"/>
              <a:gd name="connsiteX2" fmla="*/ 228600 w 2543175"/>
              <a:gd name="connsiteY2" fmla="*/ 2324244 h 2432117"/>
              <a:gd name="connsiteX3" fmla="*/ 352425 w 2543175"/>
              <a:gd name="connsiteY3" fmla="*/ 2124219 h 2432117"/>
              <a:gd name="connsiteX4" fmla="*/ 419100 w 2543175"/>
              <a:gd name="connsiteY4" fmla="*/ 1933719 h 2432117"/>
              <a:gd name="connsiteX5" fmla="*/ 485775 w 2543175"/>
              <a:gd name="connsiteY5" fmla="*/ 1695594 h 2432117"/>
              <a:gd name="connsiteX6" fmla="*/ 552450 w 2543175"/>
              <a:gd name="connsiteY6" fmla="*/ 1486044 h 2432117"/>
              <a:gd name="connsiteX7" fmla="*/ 600075 w 2543175"/>
              <a:gd name="connsiteY7" fmla="*/ 1295544 h 2432117"/>
              <a:gd name="connsiteX8" fmla="*/ 649920 w 2543175"/>
              <a:gd name="connsiteY8" fmla="*/ 1108959 h 2432117"/>
              <a:gd name="connsiteX9" fmla="*/ 704850 w 2543175"/>
              <a:gd name="connsiteY9" fmla="*/ 914544 h 2432117"/>
              <a:gd name="connsiteX10" fmla="*/ 742950 w 2543175"/>
              <a:gd name="connsiteY10" fmla="*/ 733569 h 2432117"/>
              <a:gd name="connsiteX11" fmla="*/ 771525 w 2543175"/>
              <a:gd name="connsiteY11" fmla="*/ 552594 h 2432117"/>
              <a:gd name="connsiteX12" fmla="*/ 819150 w 2543175"/>
              <a:gd name="connsiteY12" fmla="*/ 419244 h 2432117"/>
              <a:gd name="connsiteX13" fmla="*/ 866775 w 2543175"/>
              <a:gd name="connsiteY13" fmla="*/ 238269 h 2432117"/>
              <a:gd name="connsiteX14" fmla="*/ 897570 w 2543175"/>
              <a:gd name="connsiteY14" fmla="*/ 135715 h 2432117"/>
              <a:gd name="connsiteX15" fmla="*/ 935671 w 2543175"/>
              <a:gd name="connsiteY15" fmla="*/ 65124 h 2432117"/>
              <a:gd name="connsiteX16" fmla="*/ 988905 w 2543175"/>
              <a:gd name="connsiteY16" fmla="*/ 13584 h 2432117"/>
              <a:gd name="connsiteX17" fmla="*/ 1057275 w 2543175"/>
              <a:gd name="connsiteY17" fmla="*/ 144 h 2432117"/>
              <a:gd name="connsiteX18" fmla="*/ 1123950 w 2543175"/>
              <a:gd name="connsiteY18" fmla="*/ 19194 h 2432117"/>
              <a:gd name="connsiteX19" fmla="*/ 1209675 w 2543175"/>
              <a:gd name="connsiteY19" fmla="*/ 104919 h 2432117"/>
              <a:gd name="connsiteX20" fmla="*/ 1276350 w 2543175"/>
              <a:gd name="connsiteY20" fmla="*/ 238269 h 2432117"/>
              <a:gd name="connsiteX21" fmla="*/ 1371600 w 2543175"/>
              <a:gd name="connsiteY21" fmla="*/ 457344 h 2432117"/>
              <a:gd name="connsiteX22" fmla="*/ 1428750 w 2543175"/>
              <a:gd name="connsiteY22" fmla="*/ 657369 h 2432117"/>
              <a:gd name="connsiteX23" fmla="*/ 1495425 w 2543175"/>
              <a:gd name="connsiteY23" fmla="*/ 838344 h 2432117"/>
              <a:gd name="connsiteX24" fmla="*/ 1543050 w 2543175"/>
              <a:gd name="connsiteY24" fmla="*/ 1000269 h 2432117"/>
              <a:gd name="connsiteX25" fmla="*/ 1619250 w 2543175"/>
              <a:gd name="connsiteY25" fmla="*/ 1162194 h 2432117"/>
              <a:gd name="connsiteX26" fmla="*/ 1676400 w 2543175"/>
              <a:gd name="connsiteY26" fmla="*/ 1276494 h 2432117"/>
              <a:gd name="connsiteX27" fmla="*/ 1714500 w 2543175"/>
              <a:gd name="connsiteY27" fmla="*/ 1362219 h 2432117"/>
              <a:gd name="connsiteX28" fmla="*/ 1782870 w 2543175"/>
              <a:gd name="connsiteY28" fmla="*/ 1487739 h 2432117"/>
              <a:gd name="connsiteX29" fmla="*/ 1828800 w 2543175"/>
              <a:gd name="connsiteY29" fmla="*/ 1586378 h 2432117"/>
              <a:gd name="connsiteX30" fmla="*/ 1895475 w 2543175"/>
              <a:gd name="connsiteY30" fmla="*/ 1733694 h 2432117"/>
              <a:gd name="connsiteX31" fmla="*/ 1971675 w 2543175"/>
              <a:gd name="connsiteY31" fmla="*/ 1895619 h 2432117"/>
              <a:gd name="connsiteX32" fmla="*/ 2028825 w 2543175"/>
              <a:gd name="connsiteY32" fmla="*/ 1990869 h 2432117"/>
              <a:gd name="connsiteX33" fmla="*/ 2095500 w 2543175"/>
              <a:gd name="connsiteY33" fmla="*/ 2152794 h 2432117"/>
              <a:gd name="connsiteX34" fmla="*/ 2162175 w 2543175"/>
              <a:gd name="connsiteY34" fmla="*/ 2248044 h 2432117"/>
              <a:gd name="connsiteX35" fmla="*/ 2219325 w 2543175"/>
              <a:gd name="connsiteY35" fmla="*/ 2314719 h 2432117"/>
              <a:gd name="connsiteX36" fmla="*/ 2295525 w 2543175"/>
              <a:gd name="connsiteY36" fmla="*/ 2371869 h 2432117"/>
              <a:gd name="connsiteX37" fmla="*/ 2409825 w 2543175"/>
              <a:gd name="connsiteY37" fmla="*/ 2409969 h 2432117"/>
              <a:gd name="connsiteX38" fmla="*/ 2495550 w 2543175"/>
              <a:gd name="connsiteY38" fmla="*/ 2427325 h 2432117"/>
              <a:gd name="connsiteX39" fmla="*/ 2543175 w 2543175"/>
              <a:gd name="connsiteY39" fmla="*/ 2429019 h 2432117"/>
              <a:gd name="connsiteX0" fmla="*/ 0 w 2543175"/>
              <a:gd name="connsiteY0" fmla="*/ 2419494 h 2432117"/>
              <a:gd name="connsiteX1" fmla="*/ 85725 w 2543175"/>
              <a:gd name="connsiteY1" fmla="*/ 2419494 h 2432117"/>
              <a:gd name="connsiteX2" fmla="*/ 228600 w 2543175"/>
              <a:gd name="connsiteY2" fmla="*/ 2324244 h 2432117"/>
              <a:gd name="connsiteX3" fmla="*/ 352425 w 2543175"/>
              <a:gd name="connsiteY3" fmla="*/ 2124219 h 2432117"/>
              <a:gd name="connsiteX4" fmla="*/ 419100 w 2543175"/>
              <a:gd name="connsiteY4" fmla="*/ 1933719 h 2432117"/>
              <a:gd name="connsiteX5" fmla="*/ 485775 w 2543175"/>
              <a:gd name="connsiteY5" fmla="*/ 1695594 h 2432117"/>
              <a:gd name="connsiteX6" fmla="*/ 552450 w 2543175"/>
              <a:gd name="connsiteY6" fmla="*/ 1486044 h 2432117"/>
              <a:gd name="connsiteX7" fmla="*/ 600075 w 2543175"/>
              <a:gd name="connsiteY7" fmla="*/ 1295544 h 2432117"/>
              <a:gd name="connsiteX8" fmla="*/ 649920 w 2543175"/>
              <a:gd name="connsiteY8" fmla="*/ 1108959 h 2432117"/>
              <a:gd name="connsiteX9" fmla="*/ 704850 w 2543175"/>
              <a:gd name="connsiteY9" fmla="*/ 914544 h 2432117"/>
              <a:gd name="connsiteX10" fmla="*/ 742950 w 2543175"/>
              <a:gd name="connsiteY10" fmla="*/ 733569 h 2432117"/>
              <a:gd name="connsiteX11" fmla="*/ 793964 w 2543175"/>
              <a:gd name="connsiteY11" fmla="*/ 558204 h 2432117"/>
              <a:gd name="connsiteX12" fmla="*/ 819150 w 2543175"/>
              <a:gd name="connsiteY12" fmla="*/ 419244 h 2432117"/>
              <a:gd name="connsiteX13" fmla="*/ 866775 w 2543175"/>
              <a:gd name="connsiteY13" fmla="*/ 238269 h 2432117"/>
              <a:gd name="connsiteX14" fmla="*/ 897570 w 2543175"/>
              <a:gd name="connsiteY14" fmla="*/ 135715 h 2432117"/>
              <a:gd name="connsiteX15" fmla="*/ 935671 w 2543175"/>
              <a:gd name="connsiteY15" fmla="*/ 65124 h 2432117"/>
              <a:gd name="connsiteX16" fmla="*/ 988905 w 2543175"/>
              <a:gd name="connsiteY16" fmla="*/ 13584 h 2432117"/>
              <a:gd name="connsiteX17" fmla="*/ 1057275 w 2543175"/>
              <a:gd name="connsiteY17" fmla="*/ 144 h 2432117"/>
              <a:gd name="connsiteX18" fmla="*/ 1123950 w 2543175"/>
              <a:gd name="connsiteY18" fmla="*/ 19194 h 2432117"/>
              <a:gd name="connsiteX19" fmla="*/ 1209675 w 2543175"/>
              <a:gd name="connsiteY19" fmla="*/ 104919 h 2432117"/>
              <a:gd name="connsiteX20" fmla="*/ 1276350 w 2543175"/>
              <a:gd name="connsiteY20" fmla="*/ 238269 h 2432117"/>
              <a:gd name="connsiteX21" fmla="*/ 1371600 w 2543175"/>
              <a:gd name="connsiteY21" fmla="*/ 457344 h 2432117"/>
              <a:gd name="connsiteX22" fmla="*/ 1428750 w 2543175"/>
              <a:gd name="connsiteY22" fmla="*/ 657369 h 2432117"/>
              <a:gd name="connsiteX23" fmla="*/ 1495425 w 2543175"/>
              <a:gd name="connsiteY23" fmla="*/ 838344 h 2432117"/>
              <a:gd name="connsiteX24" fmla="*/ 1543050 w 2543175"/>
              <a:gd name="connsiteY24" fmla="*/ 1000269 h 2432117"/>
              <a:gd name="connsiteX25" fmla="*/ 1619250 w 2543175"/>
              <a:gd name="connsiteY25" fmla="*/ 1162194 h 2432117"/>
              <a:gd name="connsiteX26" fmla="*/ 1676400 w 2543175"/>
              <a:gd name="connsiteY26" fmla="*/ 1276494 h 2432117"/>
              <a:gd name="connsiteX27" fmla="*/ 1714500 w 2543175"/>
              <a:gd name="connsiteY27" fmla="*/ 1362219 h 2432117"/>
              <a:gd name="connsiteX28" fmla="*/ 1782870 w 2543175"/>
              <a:gd name="connsiteY28" fmla="*/ 1487739 h 2432117"/>
              <a:gd name="connsiteX29" fmla="*/ 1828800 w 2543175"/>
              <a:gd name="connsiteY29" fmla="*/ 1586378 h 2432117"/>
              <a:gd name="connsiteX30" fmla="*/ 1895475 w 2543175"/>
              <a:gd name="connsiteY30" fmla="*/ 1733694 h 2432117"/>
              <a:gd name="connsiteX31" fmla="*/ 1971675 w 2543175"/>
              <a:gd name="connsiteY31" fmla="*/ 1895619 h 2432117"/>
              <a:gd name="connsiteX32" fmla="*/ 2028825 w 2543175"/>
              <a:gd name="connsiteY32" fmla="*/ 1990869 h 2432117"/>
              <a:gd name="connsiteX33" fmla="*/ 2095500 w 2543175"/>
              <a:gd name="connsiteY33" fmla="*/ 2152794 h 2432117"/>
              <a:gd name="connsiteX34" fmla="*/ 2162175 w 2543175"/>
              <a:gd name="connsiteY34" fmla="*/ 2248044 h 2432117"/>
              <a:gd name="connsiteX35" fmla="*/ 2219325 w 2543175"/>
              <a:gd name="connsiteY35" fmla="*/ 2314719 h 2432117"/>
              <a:gd name="connsiteX36" fmla="*/ 2295525 w 2543175"/>
              <a:gd name="connsiteY36" fmla="*/ 2371869 h 2432117"/>
              <a:gd name="connsiteX37" fmla="*/ 2409825 w 2543175"/>
              <a:gd name="connsiteY37" fmla="*/ 2409969 h 2432117"/>
              <a:gd name="connsiteX38" fmla="*/ 2495550 w 2543175"/>
              <a:gd name="connsiteY38" fmla="*/ 2427325 h 2432117"/>
              <a:gd name="connsiteX39" fmla="*/ 2543175 w 2543175"/>
              <a:gd name="connsiteY39" fmla="*/ 2429019 h 2432117"/>
              <a:gd name="connsiteX0" fmla="*/ 0 w 2543175"/>
              <a:gd name="connsiteY0" fmla="*/ 2419494 h 2432117"/>
              <a:gd name="connsiteX1" fmla="*/ 85725 w 2543175"/>
              <a:gd name="connsiteY1" fmla="*/ 2419494 h 2432117"/>
              <a:gd name="connsiteX2" fmla="*/ 228600 w 2543175"/>
              <a:gd name="connsiteY2" fmla="*/ 2324244 h 2432117"/>
              <a:gd name="connsiteX3" fmla="*/ 352425 w 2543175"/>
              <a:gd name="connsiteY3" fmla="*/ 2124219 h 2432117"/>
              <a:gd name="connsiteX4" fmla="*/ 419100 w 2543175"/>
              <a:gd name="connsiteY4" fmla="*/ 1933719 h 2432117"/>
              <a:gd name="connsiteX5" fmla="*/ 485775 w 2543175"/>
              <a:gd name="connsiteY5" fmla="*/ 1695594 h 2432117"/>
              <a:gd name="connsiteX6" fmla="*/ 552450 w 2543175"/>
              <a:gd name="connsiteY6" fmla="*/ 1486044 h 2432117"/>
              <a:gd name="connsiteX7" fmla="*/ 600075 w 2543175"/>
              <a:gd name="connsiteY7" fmla="*/ 1295544 h 2432117"/>
              <a:gd name="connsiteX8" fmla="*/ 649920 w 2543175"/>
              <a:gd name="connsiteY8" fmla="*/ 1108959 h 2432117"/>
              <a:gd name="connsiteX9" fmla="*/ 704850 w 2543175"/>
              <a:gd name="connsiteY9" fmla="*/ 914544 h 2432117"/>
              <a:gd name="connsiteX10" fmla="*/ 742950 w 2543175"/>
              <a:gd name="connsiteY10" fmla="*/ 733569 h 2432117"/>
              <a:gd name="connsiteX11" fmla="*/ 793964 w 2543175"/>
              <a:gd name="connsiteY11" fmla="*/ 558204 h 2432117"/>
              <a:gd name="connsiteX12" fmla="*/ 819150 w 2543175"/>
              <a:gd name="connsiteY12" fmla="*/ 419244 h 2432117"/>
              <a:gd name="connsiteX13" fmla="*/ 866775 w 2543175"/>
              <a:gd name="connsiteY13" fmla="*/ 238269 h 2432117"/>
              <a:gd name="connsiteX14" fmla="*/ 897570 w 2543175"/>
              <a:gd name="connsiteY14" fmla="*/ 135715 h 2432117"/>
              <a:gd name="connsiteX15" fmla="*/ 935671 w 2543175"/>
              <a:gd name="connsiteY15" fmla="*/ 65124 h 2432117"/>
              <a:gd name="connsiteX16" fmla="*/ 988905 w 2543175"/>
              <a:gd name="connsiteY16" fmla="*/ 13584 h 2432117"/>
              <a:gd name="connsiteX17" fmla="*/ 1057275 w 2543175"/>
              <a:gd name="connsiteY17" fmla="*/ 144 h 2432117"/>
              <a:gd name="connsiteX18" fmla="*/ 1123950 w 2543175"/>
              <a:gd name="connsiteY18" fmla="*/ 19194 h 2432117"/>
              <a:gd name="connsiteX19" fmla="*/ 1209675 w 2543175"/>
              <a:gd name="connsiteY19" fmla="*/ 104919 h 2432117"/>
              <a:gd name="connsiteX20" fmla="*/ 1276350 w 2543175"/>
              <a:gd name="connsiteY20" fmla="*/ 238269 h 2432117"/>
              <a:gd name="connsiteX21" fmla="*/ 1371600 w 2543175"/>
              <a:gd name="connsiteY21" fmla="*/ 457344 h 2432117"/>
              <a:gd name="connsiteX22" fmla="*/ 1428750 w 2543175"/>
              <a:gd name="connsiteY22" fmla="*/ 657369 h 2432117"/>
              <a:gd name="connsiteX23" fmla="*/ 1495425 w 2543175"/>
              <a:gd name="connsiteY23" fmla="*/ 838344 h 2432117"/>
              <a:gd name="connsiteX24" fmla="*/ 1543050 w 2543175"/>
              <a:gd name="connsiteY24" fmla="*/ 1000269 h 2432117"/>
              <a:gd name="connsiteX25" fmla="*/ 1619250 w 2543175"/>
              <a:gd name="connsiteY25" fmla="*/ 1162194 h 2432117"/>
              <a:gd name="connsiteX26" fmla="*/ 1676400 w 2543175"/>
              <a:gd name="connsiteY26" fmla="*/ 1276494 h 2432117"/>
              <a:gd name="connsiteX27" fmla="*/ 1714500 w 2543175"/>
              <a:gd name="connsiteY27" fmla="*/ 1362219 h 2432117"/>
              <a:gd name="connsiteX28" fmla="*/ 1782870 w 2543175"/>
              <a:gd name="connsiteY28" fmla="*/ 1487739 h 2432117"/>
              <a:gd name="connsiteX29" fmla="*/ 1828800 w 2543175"/>
              <a:gd name="connsiteY29" fmla="*/ 1586378 h 2432117"/>
              <a:gd name="connsiteX30" fmla="*/ 1895475 w 2543175"/>
              <a:gd name="connsiteY30" fmla="*/ 1733694 h 2432117"/>
              <a:gd name="connsiteX31" fmla="*/ 1971675 w 2543175"/>
              <a:gd name="connsiteY31" fmla="*/ 1895619 h 2432117"/>
              <a:gd name="connsiteX32" fmla="*/ 2040045 w 2543175"/>
              <a:gd name="connsiteY32" fmla="*/ 2041357 h 2432117"/>
              <a:gd name="connsiteX33" fmla="*/ 2095500 w 2543175"/>
              <a:gd name="connsiteY33" fmla="*/ 2152794 h 2432117"/>
              <a:gd name="connsiteX34" fmla="*/ 2162175 w 2543175"/>
              <a:gd name="connsiteY34" fmla="*/ 2248044 h 2432117"/>
              <a:gd name="connsiteX35" fmla="*/ 2219325 w 2543175"/>
              <a:gd name="connsiteY35" fmla="*/ 2314719 h 2432117"/>
              <a:gd name="connsiteX36" fmla="*/ 2295525 w 2543175"/>
              <a:gd name="connsiteY36" fmla="*/ 2371869 h 2432117"/>
              <a:gd name="connsiteX37" fmla="*/ 2409825 w 2543175"/>
              <a:gd name="connsiteY37" fmla="*/ 2409969 h 2432117"/>
              <a:gd name="connsiteX38" fmla="*/ 2495550 w 2543175"/>
              <a:gd name="connsiteY38" fmla="*/ 2427325 h 2432117"/>
              <a:gd name="connsiteX39" fmla="*/ 2543175 w 2543175"/>
              <a:gd name="connsiteY39" fmla="*/ 2429019 h 2432117"/>
              <a:gd name="connsiteX0" fmla="*/ 0 w 2694640"/>
              <a:gd name="connsiteY0" fmla="*/ 2419494 h 2428659"/>
              <a:gd name="connsiteX1" fmla="*/ 85725 w 2694640"/>
              <a:gd name="connsiteY1" fmla="*/ 2419494 h 2428659"/>
              <a:gd name="connsiteX2" fmla="*/ 228600 w 2694640"/>
              <a:gd name="connsiteY2" fmla="*/ 2324244 h 2428659"/>
              <a:gd name="connsiteX3" fmla="*/ 352425 w 2694640"/>
              <a:gd name="connsiteY3" fmla="*/ 2124219 h 2428659"/>
              <a:gd name="connsiteX4" fmla="*/ 419100 w 2694640"/>
              <a:gd name="connsiteY4" fmla="*/ 1933719 h 2428659"/>
              <a:gd name="connsiteX5" fmla="*/ 485775 w 2694640"/>
              <a:gd name="connsiteY5" fmla="*/ 1695594 h 2428659"/>
              <a:gd name="connsiteX6" fmla="*/ 552450 w 2694640"/>
              <a:gd name="connsiteY6" fmla="*/ 1486044 h 2428659"/>
              <a:gd name="connsiteX7" fmla="*/ 600075 w 2694640"/>
              <a:gd name="connsiteY7" fmla="*/ 1295544 h 2428659"/>
              <a:gd name="connsiteX8" fmla="*/ 649920 w 2694640"/>
              <a:gd name="connsiteY8" fmla="*/ 1108959 h 2428659"/>
              <a:gd name="connsiteX9" fmla="*/ 704850 w 2694640"/>
              <a:gd name="connsiteY9" fmla="*/ 914544 h 2428659"/>
              <a:gd name="connsiteX10" fmla="*/ 742950 w 2694640"/>
              <a:gd name="connsiteY10" fmla="*/ 733569 h 2428659"/>
              <a:gd name="connsiteX11" fmla="*/ 793964 w 2694640"/>
              <a:gd name="connsiteY11" fmla="*/ 558204 h 2428659"/>
              <a:gd name="connsiteX12" fmla="*/ 819150 w 2694640"/>
              <a:gd name="connsiteY12" fmla="*/ 419244 h 2428659"/>
              <a:gd name="connsiteX13" fmla="*/ 866775 w 2694640"/>
              <a:gd name="connsiteY13" fmla="*/ 238269 h 2428659"/>
              <a:gd name="connsiteX14" fmla="*/ 897570 w 2694640"/>
              <a:gd name="connsiteY14" fmla="*/ 135715 h 2428659"/>
              <a:gd name="connsiteX15" fmla="*/ 935671 w 2694640"/>
              <a:gd name="connsiteY15" fmla="*/ 65124 h 2428659"/>
              <a:gd name="connsiteX16" fmla="*/ 988905 w 2694640"/>
              <a:gd name="connsiteY16" fmla="*/ 13584 h 2428659"/>
              <a:gd name="connsiteX17" fmla="*/ 1057275 w 2694640"/>
              <a:gd name="connsiteY17" fmla="*/ 144 h 2428659"/>
              <a:gd name="connsiteX18" fmla="*/ 1123950 w 2694640"/>
              <a:gd name="connsiteY18" fmla="*/ 19194 h 2428659"/>
              <a:gd name="connsiteX19" fmla="*/ 1209675 w 2694640"/>
              <a:gd name="connsiteY19" fmla="*/ 104919 h 2428659"/>
              <a:gd name="connsiteX20" fmla="*/ 1276350 w 2694640"/>
              <a:gd name="connsiteY20" fmla="*/ 238269 h 2428659"/>
              <a:gd name="connsiteX21" fmla="*/ 1371600 w 2694640"/>
              <a:gd name="connsiteY21" fmla="*/ 457344 h 2428659"/>
              <a:gd name="connsiteX22" fmla="*/ 1428750 w 2694640"/>
              <a:gd name="connsiteY22" fmla="*/ 657369 h 2428659"/>
              <a:gd name="connsiteX23" fmla="*/ 1495425 w 2694640"/>
              <a:gd name="connsiteY23" fmla="*/ 838344 h 2428659"/>
              <a:gd name="connsiteX24" fmla="*/ 1543050 w 2694640"/>
              <a:gd name="connsiteY24" fmla="*/ 1000269 h 2428659"/>
              <a:gd name="connsiteX25" fmla="*/ 1619250 w 2694640"/>
              <a:gd name="connsiteY25" fmla="*/ 1162194 h 2428659"/>
              <a:gd name="connsiteX26" fmla="*/ 1676400 w 2694640"/>
              <a:gd name="connsiteY26" fmla="*/ 1276494 h 2428659"/>
              <a:gd name="connsiteX27" fmla="*/ 1714500 w 2694640"/>
              <a:gd name="connsiteY27" fmla="*/ 1362219 h 2428659"/>
              <a:gd name="connsiteX28" fmla="*/ 1782870 w 2694640"/>
              <a:gd name="connsiteY28" fmla="*/ 1487739 h 2428659"/>
              <a:gd name="connsiteX29" fmla="*/ 1828800 w 2694640"/>
              <a:gd name="connsiteY29" fmla="*/ 1586378 h 2428659"/>
              <a:gd name="connsiteX30" fmla="*/ 1895475 w 2694640"/>
              <a:gd name="connsiteY30" fmla="*/ 1733694 h 2428659"/>
              <a:gd name="connsiteX31" fmla="*/ 1971675 w 2694640"/>
              <a:gd name="connsiteY31" fmla="*/ 1895619 h 2428659"/>
              <a:gd name="connsiteX32" fmla="*/ 2040045 w 2694640"/>
              <a:gd name="connsiteY32" fmla="*/ 2041357 h 2428659"/>
              <a:gd name="connsiteX33" fmla="*/ 2095500 w 2694640"/>
              <a:gd name="connsiteY33" fmla="*/ 2152794 h 2428659"/>
              <a:gd name="connsiteX34" fmla="*/ 2162175 w 2694640"/>
              <a:gd name="connsiteY34" fmla="*/ 2248044 h 2428659"/>
              <a:gd name="connsiteX35" fmla="*/ 2219325 w 2694640"/>
              <a:gd name="connsiteY35" fmla="*/ 2314719 h 2428659"/>
              <a:gd name="connsiteX36" fmla="*/ 2295525 w 2694640"/>
              <a:gd name="connsiteY36" fmla="*/ 2371869 h 2428659"/>
              <a:gd name="connsiteX37" fmla="*/ 2409825 w 2694640"/>
              <a:gd name="connsiteY37" fmla="*/ 2409969 h 2428659"/>
              <a:gd name="connsiteX38" fmla="*/ 2495550 w 2694640"/>
              <a:gd name="connsiteY38" fmla="*/ 2427325 h 2428659"/>
              <a:gd name="connsiteX39" fmla="*/ 2694640 w 2694640"/>
              <a:gd name="connsiteY39" fmla="*/ 2417800 h 2428659"/>
              <a:gd name="connsiteX0" fmla="*/ 0 w 2694640"/>
              <a:gd name="connsiteY0" fmla="*/ 2419494 h 2428659"/>
              <a:gd name="connsiteX1" fmla="*/ 85725 w 2694640"/>
              <a:gd name="connsiteY1" fmla="*/ 2419494 h 2428659"/>
              <a:gd name="connsiteX2" fmla="*/ 228600 w 2694640"/>
              <a:gd name="connsiteY2" fmla="*/ 2324244 h 2428659"/>
              <a:gd name="connsiteX3" fmla="*/ 352425 w 2694640"/>
              <a:gd name="connsiteY3" fmla="*/ 2124219 h 2428659"/>
              <a:gd name="connsiteX4" fmla="*/ 419100 w 2694640"/>
              <a:gd name="connsiteY4" fmla="*/ 1933719 h 2428659"/>
              <a:gd name="connsiteX5" fmla="*/ 485775 w 2694640"/>
              <a:gd name="connsiteY5" fmla="*/ 1695594 h 2428659"/>
              <a:gd name="connsiteX6" fmla="*/ 552450 w 2694640"/>
              <a:gd name="connsiteY6" fmla="*/ 1486044 h 2428659"/>
              <a:gd name="connsiteX7" fmla="*/ 600075 w 2694640"/>
              <a:gd name="connsiteY7" fmla="*/ 1295544 h 2428659"/>
              <a:gd name="connsiteX8" fmla="*/ 649920 w 2694640"/>
              <a:gd name="connsiteY8" fmla="*/ 1108959 h 2428659"/>
              <a:gd name="connsiteX9" fmla="*/ 704850 w 2694640"/>
              <a:gd name="connsiteY9" fmla="*/ 914544 h 2428659"/>
              <a:gd name="connsiteX10" fmla="*/ 742950 w 2694640"/>
              <a:gd name="connsiteY10" fmla="*/ 733569 h 2428659"/>
              <a:gd name="connsiteX11" fmla="*/ 793964 w 2694640"/>
              <a:gd name="connsiteY11" fmla="*/ 558204 h 2428659"/>
              <a:gd name="connsiteX12" fmla="*/ 819150 w 2694640"/>
              <a:gd name="connsiteY12" fmla="*/ 419244 h 2428659"/>
              <a:gd name="connsiteX13" fmla="*/ 866775 w 2694640"/>
              <a:gd name="connsiteY13" fmla="*/ 238269 h 2428659"/>
              <a:gd name="connsiteX14" fmla="*/ 897570 w 2694640"/>
              <a:gd name="connsiteY14" fmla="*/ 135715 h 2428659"/>
              <a:gd name="connsiteX15" fmla="*/ 935671 w 2694640"/>
              <a:gd name="connsiteY15" fmla="*/ 65124 h 2428659"/>
              <a:gd name="connsiteX16" fmla="*/ 988905 w 2694640"/>
              <a:gd name="connsiteY16" fmla="*/ 13584 h 2428659"/>
              <a:gd name="connsiteX17" fmla="*/ 1057275 w 2694640"/>
              <a:gd name="connsiteY17" fmla="*/ 144 h 2428659"/>
              <a:gd name="connsiteX18" fmla="*/ 1123950 w 2694640"/>
              <a:gd name="connsiteY18" fmla="*/ 19194 h 2428659"/>
              <a:gd name="connsiteX19" fmla="*/ 1209675 w 2694640"/>
              <a:gd name="connsiteY19" fmla="*/ 104919 h 2428659"/>
              <a:gd name="connsiteX20" fmla="*/ 1276350 w 2694640"/>
              <a:gd name="connsiteY20" fmla="*/ 238269 h 2428659"/>
              <a:gd name="connsiteX21" fmla="*/ 1371600 w 2694640"/>
              <a:gd name="connsiteY21" fmla="*/ 457344 h 2428659"/>
              <a:gd name="connsiteX22" fmla="*/ 1428750 w 2694640"/>
              <a:gd name="connsiteY22" fmla="*/ 657369 h 2428659"/>
              <a:gd name="connsiteX23" fmla="*/ 1495425 w 2694640"/>
              <a:gd name="connsiteY23" fmla="*/ 838344 h 2428659"/>
              <a:gd name="connsiteX24" fmla="*/ 1543050 w 2694640"/>
              <a:gd name="connsiteY24" fmla="*/ 1000269 h 2428659"/>
              <a:gd name="connsiteX25" fmla="*/ 1619250 w 2694640"/>
              <a:gd name="connsiteY25" fmla="*/ 1162194 h 2428659"/>
              <a:gd name="connsiteX26" fmla="*/ 1676400 w 2694640"/>
              <a:gd name="connsiteY26" fmla="*/ 1276494 h 2428659"/>
              <a:gd name="connsiteX27" fmla="*/ 1714500 w 2694640"/>
              <a:gd name="connsiteY27" fmla="*/ 1362219 h 2428659"/>
              <a:gd name="connsiteX28" fmla="*/ 1782870 w 2694640"/>
              <a:gd name="connsiteY28" fmla="*/ 1487739 h 2428659"/>
              <a:gd name="connsiteX29" fmla="*/ 1828800 w 2694640"/>
              <a:gd name="connsiteY29" fmla="*/ 1586378 h 2428659"/>
              <a:gd name="connsiteX30" fmla="*/ 1895475 w 2694640"/>
              <a:gd name="connsiteY30" fmla="*/ 1733694 h 2428659"/>
              <a:gd name="connsiteX31" fmla="*/ 1971675 w 2694640"/>
              <a:gd name="connsiteY31" fmla="*/ 1895619 h 2428659"/>
              <a:gd name="connsiteX32" fmla="*/ 2040045 w 2694640"/>
              <a:gd name="connsiteY32" fmla="*/ 2041357 h 2428659"/>
              <a:gd name="connsiteX33" fmla="*/ 2095500 w 2694640"/>
              <a:gd name="connsiteY33" fmla="*/ 2152794 h 2428659"/>
              <a:gd name="connsiteX34" fmla="*/ 2162175 w 2694640"/>
              <a:gd name="connsiteY34" fmla="*/ 2248044 h 2428659"/>
              <a:gd name="connsiteX35" fmla="*/ 2219325 w 2694640"/>
              <a:gd name="connsiteY35" fmla="*/ 2314719 h 2428659"/>
              <a:gd name="connsiteX36" fmla="*/ 2295525 w 2694640"/>
              <a:gd name="connsiteY36" fmla="*/ 2371869 h 2428659"/>
              <a:gd name="connsiteX37" fmla="*/ 2409825 w 2694640"/>
              <a:gd name="connsiteY37" fmla="*/ 2409969 h 2428659"/>
              <a:gd name="connsiteX38" fmla="*/ 2540428 w 2694640"/>
              <a:gd name="connsiteY38" fmla="*/ 2421715 h 2428659"/>
              <a:gd name="connsiteX39" fmla="*/ 2694640 w 2694640"/>
              <a:gd name="connsiteY39" fmla="*/ 2417800 h 2428659"/>
              <a:gd name="connsiteX0" fmla="*/ 0 w 2924643"/>
              <a:gd name="connsiteY0" fmla="*/ 2419494 h 2429019"/>
              <a:gd name="connsiteX1" fmla="*/ 85725 w 2924643"/>
              <a:gd name="connsiteY1" fmla="*/ 2419494 h 2429019"/>
              <a:gd name="connsiteX2" fmla="*/ 228600 w 2924643"/>
              <a:gd name="connsiteY2" fmla="*/ 2324244 h 2429019"/>
              <a:gd name="connsiteX3" fmla="*/ 352425 w 2924643"/>
              <a:gd name="connsiteY3" fmla="*/ 2124219 h 2429019"/>
              <a:gd name="connsiteX4" fmla="*/ 419100 w 2924643"/>
              <a:gd name="connsiteY4" fmla="*/ 1933719 h 2429019"/>
              <a:gd name="connsiteX5" fmla="*/ 485775 w 2924643"/>
              <a:gd name="connsiteY5" fmla="*/ 1695594 h 2429019"/>
              <a:gd name="connsiteX6" fmla="*/ 552450 w 2924643"/>
              <a:gd name="connsiteY6" fmla="*/ 1486044 h 2429019"/>
              <a:gd name="connsiteX7" fmla="*/ 600075 w 2924643"/>
              <a:gd name="connsiteY7" fmla="*/ 1295544 h 2429019"/>
              <a:gd name="connsiteX8" fmla="*/ 649920 w 2924643"/>
              <a:gd name="connsiteY8" fmla="*/ 1108959 h 2429019"/>
              <a:gd name="connsiteX9" fmla="*/ 704850 w 2924643"/>
              <a:gd name="connsiteY9" fmla="*/ 914544 h 2429019"/>
              <a:gd name="connsiteX10" fmla="*/ 742950 w 2924643"/>
              <a:gd name="connsiteY10" fmla="*/ 733569 h 2429019"/>
              <a:gd name="connsiteX11" fmla="*/ 793964 w 2924643"/>
              <a:gd name="connsiteY11" fmla="*/ 558204 h 2429019"/>
              <a:gd name="connsiteX12" fmla="*/ 819150 w 2924643"/>
              <a:gd name="connsiteY12" fmla="*/ 419244 h 2429019"/>
              <a:gd name="connsiteX13" fmla="*/ 866775 w 2924643"/>
              <a:gd name="connsiteY13" fmla="*/ 238269 h 2429019"/>
              <a:gd name="connsiteX14" fmla="*/ 897570 w 2924643"/>
              <a:gd name="connsiteY14" fmla="*/ 135715 h 2429019"/>
              <a:gd name="connsiteX15" fmla="*/ 935671 w 2924643"/>
              <a:gd name="connsiteY15" fmla="*/ 65124 h 2429019"/>
              <a:gd name="connsiteX16" fmla="*/ 988905 w 2924643"/>
              <a:gd name="connsiteY16" fmla="*/ 13584 h 2429019"/>
              <a:gd name="connsiteX17" fmla="*/ 1057275 w 2924643"/>
              <a:gd name="connsiteY17" fmla="*/ 144 h 2429019"/>
              <a:gd name="connsiteX18" fmla="*/ 1123950 w 2924643"/>
              <a:gd name="connsiteY18" fmla="*/ 19194 h 2429019"/>
              <a:gd name="connsiteX19" fmla="*/ 1209675 w 2924643"/>
              <a:gd name="connsiteY19" fmla="*/ 104919 h 2429019"/>
              <a:gd name="connsiteX20" fmla="*/ 1276350 w 2924643"/>
              <a:gd name="connsiteY20" fmla="*/ 238269 h 2429019"/>
              <a:gd name="connsiteX21" fmla="*/ 1371600 w 2924643"/>
              <a:gd name="connsiteY21" fmla="*/ 457344 h 2429019"/>
              <a:gd name="connsiteX22" fmla="*/ 1428750 w 2924643"/>
              <a:gd name="connsiteY22" fmla="*/ 657369 h 2429019"/>
              <a:gd name="connsiteX23" fmla="*/ 1495425 w 2924643"/>
              <a:gd name="connsiteY23" fmla="*/ 838344 h 2429019"/>
              <a:gd name="connsiteX24" fmla="*/ 1543050 w 2924643"/>
              <a:gd name="connsiteY24" fmla="*/ 1000269 h 2429019"/>
              <a:gd name="connsiteX25" fmla="*/ 1619250 w 2924643"/>
              <a:gd name="connsiteY25" fmla="*/ 1162194 h 2429019"/>
              <a:gd name="connsiteX26" fmla="*/ 1676400 w 2924643"/>
              <a:gd name="connsiteY26" fmla="*/ 1276494 h 2429019"/>
              <a:gd name="connsiteX27" fmla="*/ 1714500 w 2924643"/>
              <a:gd name="connsiteY27" fmla="*/ 1362219 h 2429019"/>
              <a:gd name="connsiteX28" fmla="*/ 1782870 w 2924643"/>
              <a:gd name="connsiteY28" fmla="*/ 1487739 h 2429019"/>
              <a:gd name="connsiteX29" fmla="*/ 1828800 w 2924643"/>
              <a:gd name="connsiteY29" fmla="*/ 1586378 h 2429019"/>
              <a:gd name="connsiteX30" fmla="*/ 1895475 w 2924643"/>
              <a:gd name="connsiteY30" fmla="*/ 1733694 h 2429019"/>
              <a:gd name="connsiteX31" fmla="*/ 1971675 w 2924643"/>
              <a:gd name="connsiteY31" fmla="*/ 1895619 h 2429019"/>
              <a:gd name="connsiteX32" fmla="*/ 2040045 w 2924643"/>
              <a:gd name="connsiteY32" fmla="*/ 2041357 h 2429019"/>
              <a:gd name="connsiteX33" fmla="*/ 2095500 w 2924643"/>
              <a:gd name="connsiteY33" fmla="*/ 2152794 h 2429019"/>
              <a:gd name="connsiteX34" fmla="*/ 2162175 w 2924643"/>
              <a:gd name="connsiteY34" fmla="*/ 2248044 h 2429019"/>
              <a:gd name="connsiteX35" fmla="*/ 2219325 w 2924643"/>
              <a:gd name="connsiteY35" fmla="*/ 2314719 h 2429019"/>
              <a:gd name="connsiteX36" fmla="*/ 2295525 w 2924643"/>
              <a:gd name="connsiteY36" fmla="*/ 2371869 h 2429019"/>
              <a:gd name="connsiteX37" fmla="*/ 2409825 w 2924643"/>
              <a:gd name="connsiteY37" fmla="*/ 2409969 h 2429019"/>
              <a:gd name="connsiteX38" fmla="*/ 2540428 w 2924643"/>
              <a:gd name="connsiteY38" fmla="*/ 2421715 h 2429019"/>
              <a:gd name="connsiteX39" fmla="*/ 2924643 w 2924643"/>
              <a:gd name="connsiteY39" fmla="*/ 2429019 h 2429019"/>
              <a:gd name="connsiteX0" fmla="*/ 0 w 2812447"/>
              <a:gd name="connsiteY0" fmla="*/ 2419494 h 2445849"/>
              <a:gd name="connsiteX1" fmla="*/ 85725 w 2812447"/>
              <a:gd name="connsiteY1" fmla="*/ 2419494 h 2445849"/>
              <a:gd name="connsiteX2" fmla="*/ 228600 w 2812447"/>
              <a:gd name="connsiteY2" fmla="*/ 2324244 h 2445849"/>
              <a:gd name="connsiteX3" fmla="*/ 352425 w 2812447"/>
              <a:gd name="connsiteY3" fmla="*/ 2124219 h 2445849"/>
              <a:gd name="connsiteX4" fmla="*/ 419100 w 2812447"/>
              <a:gd name="connsiteY4" fmla="*/ 1933719 h 2445849"/>
              <a:gd name="connsiteX5" fmla="*/ 485775 w 2812447"/>
              <a:gd name="connsiteY5" fmla="*/ 1695594 h 2445849"/>
              <a:gd name="connsiteX6" fmla="*/ 552450 w 2812447"/>
              <a:gd name="connsiteY6" fmla="*/ 1486044 h 2445849"/>
              <a:gd name="connsiteX7" fmla="*/ 600075 w 2812447"/>
              <a:gd name="connsiteY7" fmla="*/ 1295544 h 2445849"/>
              <a:gd name="connsiteX8" fmla="*/ 649920 w 2812447"/>
              <a:gd name="connsiteY8" fmla="*/ 1108959 h 2445849"/>
              <a:gd name="connsiteX9" fmla="*/ 704850 w 2812447"/>
              <a:gd name="connsiteY9" fmla="*/ 914544 h 2445849"/>
              <a:gd name="connsiteX10" fmla="*/ 742950 w 2812447"/>
              <a:gd name="connsiteY10" fmla="*/ 733569 h 2445849"/>
              <a:gd name="connsiteX11" fmla="*/ 793964 w 2812447"/>
              <a:gd name="connsiteY11" fmla="*/ 558204 h 2445849"/>
              <a:gd name="connsiteX12" fmla="*/ 819150 w 2812447"/>
              <a:gd name="connsiteY12" fmla="*/ 419244 h 2445849"/>
              <a:gd name="connsiteX13" fmla="*/ 866775 w 2812447"/>
              <a:gd name="connsiteY13" fmla="*/ 238269 h 2445849"/>
              <a:gd name="connsiteX14" fmla="*/ 897570 w 2812447"/>
              <a:gd name="connsiteY14" fmla="*/ 135715 h 2445849"/>
              <a:gd name="connsiteX15" fmla="*/ 935671 w 2812447"/>
              <a:gd name="connsiteY15" fmla="*/ 65124 h 2445849"/>
              <a:gd name="connsiteX16" fmla="*/ 988905 w 2812447"/>
              <a:gd name="connsiteY16" fmla="*/ 13584 h 2445849"/>
              <a:gd name="connsiteX17" fmla="*/ 1057275 w 2812447"/>
              <a:gd name="connsiteY17" fmla="*/ 144 h 2445849"/>
              <a:gd name="connsiteX18" fmla="*/ 1123950 w 2812447"/>
              <a:gd name="connsiteY18" fmla="*/ 19194 h 2445849"/>
              <a:gd name="connsiteX19" fmla="*/ 1209675 w 2812447"/>
              <a:gd name="connsiteY19" fmla="*/ 104919 h 2445849"/>
              <a:gd name="connsiteX20" fmla="*/ 1276350 w 2812447"/>
              <a:gd name="connsiteY20" fmla="*/ 238269 h 2445849"/>
              <a:gd name="connsiteX21" fmla="*/ 1371600 w 2812447"/>
              <a:gd name="connsiteY21" fmla="*/ 457344 h 2445849"/>
              <a:gd name="connsiteX22" fmla="*/ 1428750 w 2812447"/>
              <a:gd name="connsiteY22" fmla="*/ 657369 h 2445849"/>
              <a:gd name="connsiteX23" fmla="*/ 1495425 w 2812447"/>
              <a:gd name="connsiteY23" fmla="*/ 838344 h 2445849"/>
              <a:gd name="connsiteX24" fmla="*/ 1543050 w 2812447"/>
              <a:gd name="connsiteY24" fmla="*/ 1000269 h 2445849"/>
              <a:gd name="connsiteX25" fmla="*/ 1619250 w 2812447"/>
              <a:gd name="connsiteY25" fmla="*/ 1162194 h 2445849"/>
              <a:gd name="connsiteX26" fmla="*/ 1676400 w 2812447"/>
              <a:gd name="connsiteY26" fmla="*/ 1276494 h 2445849"/>
              <a:gd name="connsiteX27" fmla="*/ 1714500 w 2812447"/>
              <a:gd name="connsiteY27" fmla="*/ 1362219 h 2445849"/>
              <a:gd name="connsiteX28" fmla="*/ 1782870 w 2812447"/>
              <a:gd name="connsiteY28" fmla="*/ 1487739 h 2445849"/>
              <a:gd name="connsiteX29" fmla="*/ 1828800 w 2812447"/>
              <a:gd name="connsiteY29" fmla="*/ 1586378 h 2445849"/>
              <a:gd name="connsiteX30" fmla="*/ 1895475 w 2812447"/>
              <a:gd name="connsiteY30" fmla="*/ 1733694 h 2445849"/>
              <a:gd name="connsiteX31" fmla="*/ 1971675 w 2812447"/>
              <a:gd name="connsiteY31" fmla="*/ 1895619 h 2445849"/>
              <a:gd name="connsiteX32" fmla="*/ 2040045 w 2812447"/>
              <a:gd name="connsiteY32" fmla="*/ 2041357 h 2445849"/>
              <a:gd name="connsiteX33" fmla="*/ 2095500 w 2812447"/>
              <a:gd name="connsiteY33" fmla="*/ 2152794 h 2445849"/>
              <a:gd name="connsiteX34" fmla="*/ 2162175 w 2812447"/>
              <a:gd name="connsiteY34" fmla="*/ 2248044 h 2445849"/>
              <a:gd name="connsiteX35" fmla="*/ 2219325 w 2812447"/>
              <a:gd name="connsiteY35" fmla="*/ 2314719 h 2445849"/>
              <a:gd name="connsiteX36" fmla="*/ 2295525 w 2812447"/>
              <a:gd name="connsiteY36" fmla="*/ 2371869 h 2445849"/>
              <a:gd name="connsiteX37" fmla="*/ 2409825 w 2812447"/>
              <a:gd name="connsiteY37" fmla="*/ 2409969 h 2445849"/>
              <a:gd name="connsiteX38" fmla="*/ 2540428 w 2812447"/>
              <a:gd name="connsiteY38" fmla="*/ 2421715 h 2445849"/>
              <a:gd name="connsiteX39" fmla="*/ 2812447 w 2812447"/>
              <a:gd name="connsiteY39" fmla="*/ 2445849 h 2445849"/>
              <a:gd name="connsiteX0" fmla="*/ 0 w 2812447"/>
              <a:gd name="connsiteY0" fmla="*/ 2419494 h 2445849"/>
              <a:gd name="connsiteX1" fmla="*/ 85725 w 2812447"/>
              <a:gd name="connsiteY1" fmla="*/ 2419494 h 2445849"/>
              <a:gd name="connsiteX2" fmla="*/ 228600 w 2812447"/>
              <a:gd name="connsiteY2" fmla="*/ 2324244 h 2445849"/>
              <a:gd name="connsiteX3" fmla="*/ 352425 w 2812447"/>
              <a:gd name="connsiteY3" fmla="*/ 2124219 h 2445849"/>
              <a:gd name="connsiteX4" fmla="*/ 419100 w 2812447"/>
              <a:gd name="connsiteY4" fmla="*/ 1933719 h 2445849"/>
              <a:gd name="connsiteX5" fmla="*/ 485775 w 2812447"/>
              <a:gd name="connsiteY5" fmla="*/ 1695594 h 2445849"/>
              <a:gd name="connsiteX6" fmla="*/ 552450 w 2812447"/>
              <a:gd name="connsiteY6" fmla="*/ 1486044 h 2445849"/>
              <a:gd name="connsiteX7" fmla="*/ 600075 w 2812447"/>
              <a:gd name="connsiteY7" fmla="*/ 1295544 h 2445849"/>
              <a:gd name="connsiteX8" fmla="*/ 649920 w 2812447"/>
              <a:gd name="connsiteY8" fmla="*/ 1108959 h 2445849"/>
              <a:gd name="connsiteX9" fmla="*/ 704850 w 2812447"/>
              <a:gd name="connsiteY9" fmla="*/ 914544 h 2445849"/>
              <a:gd name="connsiteX10" fmla="*/ 742950 w 2812447"/>
              <a:gd name="connsiteY10" fmla="*/ 733569 h 2445849"/>
              <a:gd name="connsiteX11" fmla="*/ 793964 w 2812447"/>
              <a:gd name="connsiteY11" fmla="*/ 558204 h 2445849"/>
              <a:gd name="connsiteX12" fmla="*/ 819150 w 2812447"/>
              <a:gd name="connsiteY12" fmla="*/ 419244 h 2445849"/>
              <a:gd name="connsiteX13" fmla="*/ 866775 w 2812447"/>
              <a:gd name="connsiteY13" fmla="*/ 238269 h 2445849"/>
              <a:gd name="connsiteX14" fmla="*/ 897570 w 2812447"/>
              <a:gd name="connsiteY14" fmla="*/ 135715 h 2445849"/>
              <a:gd name="connsiteX15" fmla="*/ 935671 w 2812447"/>
              <a:gd name="connsiteY15" fmla="*/ 65124 h 2445849"/>
              <a:gd name="connsiteX16" fmla="*/ 988905 w 2812447"/>
              <a:gd name="connsiteY16" fmla="*/ 13584 h 2445849"/>
              <a:gd name="connsiteX17" fmla="*/ 1057275 w 2812447"/>
              <a:gd name="connsiteY17" fmla="*/ 144 h 2445849"/>
              <a:gd name="connsiteX18" fmla="*/ 1123950 w 2812447"/>
              <a:gd name="connsiteY18" fmla="*/ 19194 h 2445849"/>
              <a:gd name="connsiteX19" fmla="*/ 1209675 w 2812447"/>
              <a:gd name="connsiteY19" fmla="*/ 104919 h 2445849"/>
              <a:gd name="connsiteX20" fmla="*/ 1276350 w 2812447"/>
              <a:gd name="connsiteY20" fmla="*/ 238269 h 2445849"/>
              <a:gd name="connsiteX21" fmla="*/ 1371600 w 2812447"/>
              <a:gd name="connsiteY21" fmla="*/ 457344 h 2445849"/>
              <a:gd name="connsiteX22" fmla="*/ 1428750 w 2812447"/>
              <a:gd name="connsiteY22" fmla="*/ 657369 h 2445849"/>
              <a:gd name="connsiteX23" fmla="*/ 1495425 w 2812447"/>
              <a:gd name="connsiteY23" fmla="*/ 838344 h 2445849"/>
              <a:gd name="connsiteX24" fmla="*/ 1543050 w 2812447"/>
              <a:gd name="connsiteY24" fmla="*/ 1000269 h 2445849"/>
              <a:gd name="connsiteX25" fmla="*/ 1619250 w 2812447"/>
              <a:gd name="connsiteY25" fmla="*/ 1162194 h 2445849"/>
              <a:gd name="connsiteX26" fmla="*/ 1676400 w 2812447"/>
              <a:gd name="connsiteY26" fmla="*/ 1276494 h 2445849"/>
              <a:gd name="connsiteX27" fmla="*/ 1714500 w 2812447"/>
              <a:gd name="connsiteY27" fmla="*/ 1362219 h 2445849"/>
              <a:gd name="connsiteX28" fmla="*/ 1782870 w 2812447"/>
              <a:gd name="connsiteY28" fmla="*/ 1487739 h 2445849"/>
              <a:gd name="connsiteX29" fmla="*/ 1828800 w 2812447"/>
              <a:gd name="connsiteY29" fmla="*/ 1586378 h 2445849"/>
              <a:gd name="connsiteX30" fmla="*/ 1895475 w 2812447"/>
              <a:gd name="connsiteY30" fmla="*/ 1733694 h 2445849"/>
              <a:gd name="connsiteX31" fmla="*/ 1971675 w 2812447"/>
              <a:gd name="connsiteY31" fmla="*/ 1895619 h 2445849"/>
              <a:gd name="connsiteX32" fmla="*/ 2040045 w 2812447"/>
              <a:gd name="connsiteY32" fmla="*/ 2041357 h 2445849"/>
              <a:gd name="connsiteX33" fmla="*/ 2095500 w 2812447"/>
              <a:gd name="connsiteY33" fmla="*/ 2152794 h 2445849"/>
              <a:gd name="connsiteX34" fmla="*/ 2162175 w 2812447"/>
              <a:gd name="connsiteY34" fmla="*/ 2248044 h 2445849"/>
              <a:gd name="connsiteX35" fmla="*/ 2219325 w 2812447"/>
              <a:gd name="connsiteY35" fmla="*/ 2314719 h 2445849"/>
              <a:gd name="connsiteX36" fmla="*/ 2295525 w 2812447"/>
              <a:gd name="connsiteY36" fmla="*/ 2371869 h 2445849"/>
              <a:gd name="connsiteX37" fmla="*/ 2409825 w 2812447"/>
              <a:gd name="connsiteY37" fmla="*/ 2409969 h 2445849"/>
              <a:gd name="connsiteX38" fmla="*/ 2540428 w 2812447"/>
              <a:gd name="connsiteY38" fmla="*/ 2421715 h 2445849"/>
              <a:gd name="connsiteX39" fmla="*/ 2812447 w 2812447"/>
              <a:gd name="connsiteY39" fmla="*/ 2445849 h 2445849"/>
              <a:gd name="connsiteX0" fmla="*/ 0 w 2812447"/>
              <a:gd name="connsiteY0" fmla="*/ 2419494 h 2428659"/>
              <a:gd name="connsiteX1" fmla="*/ 85725 w 2812447"/>
              <a:gd name="connsiteY1" fmla="*/ 2419494 h 2428659"/>
              <a:gd name="connsiteX2" fmla="*/ 228600 w 2812447"/>
              <a:gd name="connsiteY2" fmla="*/ 2324244 h 2428659"/>
              <a:gd name="connsiteX3" fmla="*/ 352425 w 2812447"/>
              <a:gd name="connsiteY3" fmla="*/ 2124219 h 2428659"/>
              <a:gd name="connsiteX4" fmla="*/ 419100 w 2812447"/>
              <a:gd name="connsiteY4" fmla="*/ 1933719 h 2428659"/>
              <a:gd name="connsiteX5" fmla="*/ 485775 w 2812447"/>
              <a:gd name="connsiteY5" fmla="*/ 1695594 h 2428659"/>
              <a:gd name="connsiteX6" fmla="*/ 552450 w 2812447"/>
              <a:gd name="connsiteY6" fmla="*/ 1486044 h 2428659"/>
              <a:gd name="connsiteX7" fmla="*/ 600075 w 2812447"/>
              <a:gd name="connsiteY7" fmla="*/ 1295544 h 2428659"/>
              <a:gd name="connsiteX8" fmla="*/ 649920 w 2812447"/>
              <a:gd name="connsiteY8" fmla="*/ 1108959 h 2428659"/>
              <a:gd name="connsiteX9" fmla="*/ 704850 w 2812447"/>
              <a:gd name="connsiteY9" fmla="*/ 914544 h 2428659"/>
              <a:gd name="connsiteX10" fmla="*/ 742950 w 2812447"/>
              <a:gd name="connsiteY10" fmla="*/ 733569 h 2428659"/>
              <a:gd name="connsiteX11" fmla="*/ 793964 w 2812447"/>
              <a:gd name="connsiteY11" fmla="*/ 558204 h 2428659"/>
              <a:gd name="connsiteX12" fmla="*/ 819150 w 2812447"/>
              <a:gd name="connsiteY12" fmla="*/ 419244 h 2428659"/>
              <a:gd name="connsiteX13" fmla="*/ 866775 w 2812447"/>
              <a:gd name="connsiteY13" fmla="*/ 238269 h 2428659"/>
              <a:gd name="connsiteX14" fmla="*/ 897570 w 2812447"/>
              <a:gd name="connsiteY14" fmla="*/ 135715 h 2428659"/>
              <a:gd name="connsiteX15" fmla="*/ 935671 w 2812447"/>
              <a:gd name="connsiteY15" fmla="*/ 65124 h 2428659"/>
              <a:gd name="connsiteX16" fmla="*/ 988905 w 2812447"/>
              <a:gd name="connsiteY16" fmla="*/ 13584 h 2428659"/>
              <a:gd name="connsiteX17" fmla="*/ 1057275 w 2812447"/>
              <a:gd name="connsiteY17" fmla="*/ 144 h 2428659"/>
              <a:gd name="connsiteX18" fmla="*/ 1123950 w 2812447"/>
              <a:gd name="connsiteY18" fmla="*/ 19194 h 2428659"/>
              <a:gd name="connsiteX19" fmla="*/ 1209675 w 2812447"/>
              <a:gd name="connsiteY19" fmla="*/ 104919 h 2428659"/>
              <a:gd name="connsiteX20" fmla="*/ 1276350 w 2812447"/>
              <a:gd name="connsiteY20" fmla="*/ 238269 h 2428659"/>
              <a:gd name="connsiteX21" fmla="*/ 1371600 w 2812447"/>
              <a:gd name="connsiteY21" fmla="*/ 457344 h 2428659"/>
              <a:gd name="connsiteX22" fmla="*/ 1428750 w 2812447"/>
              <a:gd name="connsiteY22" fmla="*/ 657369 h 2428659"/>
              <a:gd name="connsiteX23" fmla="*/ 1495425 w 2812447"/>
              <a:gd name="connsiteY23" fmla="*/ 838344 h 2428659"/>
              <a:gd name="connsiteX24" fmla="*/ 1543050 w 2812447"/>
              <a:gd name="connsiteY24" fmla="*/ 1000269 h 2428659"/>
              <a:gd name="connsiteX25" fmla="*/ 1619250 w 2812447"/>
              <a:gd name="connsiteY25" fmla="*/ 1162194 h 2428659"/>
              <a:gd name="connsiteX26" fmla="*/ 1676400 w 2812447"/>
              <a:gd name="connsiteY26" fmla="*/ 1276494 h 2428659"/>
              <a:gd name="connsiteX27" fmla="*/ 1714500 w 2812447"/>
              <a:gd name="connsiteY27" fmla="*/ 1362219 h 2428659"/>
              <a:gd name="connsiteX28" fmla="*/ 1782870 w 2812447"/>
              <a:gd name="connsiteY28" fmla="*/ 1487739 h 2428659"/>
              <a:gd name="connsiteX29" fmla="*/ 1828800 w 2812447"/>
              <a:gd name="connsiteY29" fmla="*/ 1586378 h 2428659"/>
              <a:gd name="connsiteX30" fmla="*/ 1895475 w 2812447"/>
              <a:gd name="connsiteY30" fmla="*/ 1733694 h 2428659"/>
              <a:gd name="connsiteX31" fmla="*/ 1971675 w 2812447"/>
              <a:gd name="connsiteY31" fmla="*/ 1895619 h 2428659"/>
              <a:gd name="connsiteX32" fmla="*/ 2040045 w 2812447"/>
              <a:gd name="connsiteY32" fmla="*/ 2041357 h 2428659"/>
              <a:gd name="connsiteX33" fmla="*/ 2095500 w 2812447"/>
              <a:gd name="connsiteY33" fmla="*/ 2152794 h 2428659"/>
              <a:gd name="connsiteX34" fmla="*/ 2162175 w 2812447"/>
              <a:gd name="connsiteY34" fmla="*/ 2248044 h 2428659"/>
              <a:gd name="connsiteX35" fmla="*/ 2219325 w 2812447"/>
              <a:gd name="connsiteY35" fmla="*/ 2314719 h 2428659"/>
              <a:gd name="connsiteX36" fmla="*/ 2295525 w 2812447"/>
              <a:gd name="connsiteY36" fmla="*/ 2371869 h 2428659"/>
              <a:gd name="connsiteX37" fmla="*/ 2409825 w 2812447"/>
              <a:gd name="connsiteY37" fmla="*/ 2409969 h 2428659"/>
              <a:gd name="connsiteX38" fmla="*/ 2540428 w 2812447"/>
              <a:gd name="connsiteY38" fmla="*/ 2421715 h 2428659"/>
              <a:gd name="connsiteX39" fmla="*/ 2812447 w 2812447"/>
              <a:gd name="connsiteY39" fmla="*/ 2417800 h 2428659"/>
              <a:gd name="connsiteX0" fmla="*/ 0 w 3244403"/>
              <a:gd name="connsiteY0" fmla="*/ 2413885 h 2426444"/>
              <a:gd name="connsiteX1" fmla="*/ 517681 w 3244403"/>
              <a:gd name="connsiteY1" fmla="*/ 2419494 h 2426444"/>
              <a:gd name="connsiteX2" fmla="*/ 660556 w 3244403"/>
              <a:gd name="connsiteY2" fmla="*/ 2324244 h 2426444"/>
              <a:gd name="connsiteX3" fmla="*/ 784381 w 3244403"/>
              <a:gd name="connsiteY3" fmla="*/ 2124219 h 2426444"/>
              <a:gd name="connsiteX4" fmla="*/ 851056 w 3244403"/>
              <a:gd name="connsiteY4" fmla="*/ 1933719 h 2426444"/>
              <a:gd name="connsiteX5" fmla="*/ 917731 w 3244403"/>
              <a:gd name="connsiteY5" fmla="*/ 1695594 h 2426444"/>
              <a:gd name="connsiteX6" fmla="*/ 984406 w 3244403"/>
              <a:gd name="connsiteY6" fmla="*/ 1486044 h 2426444"/>
              <a:gd name="connsiteX7" fmla="*/ 1032031 w 3244403"/>
              <a:gd name="connsiteY7" fmla="*/ 1295544 h 2426444"/>
              <a:gd name="connsiteX8" fmla="*/ 1081876 w 3244403"/>
              <a:gd name="connsiteY8" fmla="*/ 1108959 h 2426444"/>
              <a:gd name="connsiteX9" fmla="*/ 1136806 w 3244403"/>
              <a:gd name="connsiteY9" fmla="*/ 914544 h 2426444"/>
              <a:gd name="connsiteX10" fmla="*/ 1174906 w 3244403"/>
              <a:gd name="connsiteY10" fmla="*/ 733569 h 2426444"/>
              <a:gd name="connsiteX11" fmla="*/ 1225920 w 3244403"/>
              <a:gd name="connsiteY11" fmla="*/ 558204 h 2426444"/>
              <a:gd name="connsiteX12" fmla="*/ 1251106 w 3244403"/>
              <a:gd name="connsiteY12" fmla="*/ 419244 h 2426444"/>
              <a:gd name="connsiteX13" fmla="*/ 1298731 w 3244403"/>
              <a:gd name="connsiteY13" fmla="*/ 238269 h 2426444"/>
              <a:gd name="connsiteX14" fmla="*/ 1329526 w 3244403"/>
              <a:gd name="connsiteY14" fmla="*/ 135715 h 2426444"/>
              <a:gd name="connsiteX15" fmla="*/ 1367627 w 3244403"/>
              <a:gd name="connsiteY15" fmla="*/ 65124 h 2426444"/>
              <a:gd name="connsiteX16" fmla="*/ 1420861 w 3244403"/>
              <a:gd name="connsiteY16" fmla="*/ 13584 h 2426444"/>
              <a:gd name="connsiteX17" fmla="*/ 1489231 w 3244403"/>
              <a:gd name="connsiteY17" fmla="*/ 144 h 2426444"/>
              <a:gd name="connsiteX18" fmla="*/ 1555906 w 3244403"/>
              <a:gd name="connsiteY18" fmla="*/ 19194 h 2426444"/>
              <a:gd name="connsiteX19" fmla="*/ 1641631 w 3244403"/>
              <a:gd name="connsiteY19" fmla="*/ 104919 h 2426444"/>
              <a:gd name="connsiteX20" fmla="*/ 1708306 w 3244403"/>
              <a:gd name="connsiteY20" fmla="*/ 238269 h 2426444"/>
              <a:gd name="connsiteX21" fmla="*/ 1803556 w 3244403"/>
              <a:gd name="connsiteY21" fmla="*/ 457344 h 2426444"/>
              <a:gd name="connsiteX22" fmla="*/ 1860706 w 3244403"/>
              <a:gd name="connsiteY22" fmla="*/ 657369 h 2426444"/>
              <a:gd name="connsiteX23" fmla="*/ 1927381 w 3244403"/>
              <a:gd name="connsiteY23" fmla="*/ 838344 h 2426444"/>
              <a:gd name="connsiteX24" fmla="*/ 1975006 w 3244403"/>
              <a:gd name="connsiteY24" fmla="*/ 1000269 h 2426444"/>
              <a:gd name="connsiteX25" fmla="*/ 2051206 w 3244403"/>
              <a:gd name="connsiteY25" fmla="*/ 1162194 h 2426444"/>
              <a:gd name="connsiteX26" fmla="*/ 2108356 w 3244403"/>
              <a:gd name="connsiteY26" fmla="*/ 1276494 h 2426444"/>
              <a:gd name="connsiteX27" fmla="*/ 2146456 w 3244403"/>
              <a:gd name="connsiteY27" fmla="*/ 1362219 h 2426444"/>
              <a:gd name="connsiteX28" fmla="*/ 2214826 w 3244403"/>
              <a:gd name="connsiteY28" fmla="*/ 1487739 h 2426444"/>
              <a:gd name="connsiteX29" fmla="*/ 2260756 w 3244403"/>
              <a:gd name="connsiteY29" fmla="*/ 1586378 h 2426444"/>
              <a:gd name="connsiteX30" fmla="*/ 2327431 w 3244403"/>
              <a:gd name="connsiteY30" fmla="*/ 1733694 h 2426444"/>
              <a:gd name="connsiteX31" fmla="*/ 2403631 w 3244403"/>
              <a:gd name="connsiteY31" fmla="*/ 1895619 h 2426444"/>
              <a:gd name="connsiteX32" fmla="*/ 2472001 w 3244403"/>
              <a:gd name="connsiteY32" fmla="*/ 2041357 h 2426444"/>
              <a:gd name="connsiteX33" fmla="*/ 2527456 w 3244403"/>
              <a:gd name="connsiteY33" fmla="*/ 2152794 h 2426444"/>
              <a:gd name="connsiteX34" fmla="*/ 2594131 w 3244403"/>
              <a:gd name="connsiteY34" fmla="*/ 2248044 h 2426444"/>
              <a:gd name="connsiteX35" fmla="*/ 2651281 w 3244403"/>
              <a:gd name="connsiteY35" fmla="*/ 2314719 h 2426444"/>
              <a:gd name="connsiteX36" fmla="*/ 2727481 w 3244403"/>
              <a:gd name="connsiteY36" fmla="*/ 2371869 h 2426444"/>
              <a:gd name="connsiteX37" fmla="*/ 2841781 w 3244403"/>
              <a:gd name="connsiteY37" fmla="*/ 2409969 h 2426444"/>
              <a:gd name="connsiteX38" fmla="*/ 2972384 w 3244403"/>
              <a:gd name="connsiteY38" fmla="*/ 2421715 h 2426444"/>
              <a:gd name="connsiteX39" fmla="*/ 3244403 w 3244403"/>
              <a:gd name="connsiteY39" fmla="*/ 2417800 h 2426444"/>
              <a:gd name="connsiteX0" fmla="*/ 0 w 3244403"/>
              <a:gd name="connsiteY0" fmla="*/ 2413885 h 2426444"/>
              <a:gd name="connsiteX1" fmla="*/ 517681 w 3244403"/>
              <a:gd name="connsiteY1" fmla="*/ 2419494 h 2426444"/>
              <a:gd name="connsiteX2" fmla="*/ 660556 w 3244403"/>
              <a:gd name="connsiteY2" fmla="*/ 2324244 h 2426444"/>
              <a:gd name="connsiteX3" fmla="*/ 784381 w 3244403"/>
              <a:gd name="connsiteY3" fmla="*/ 2124219 h 2426444"/>
              <a:gd name="connsiteX4" fmla="*/ 851056 w 3244403"/>
              <a:gd name="connsiteY4" fmla="*/ 1933719 h 2426444"/>
              <a:gd name="connsiteX5" fmla="*/ 917731 w 3244403"/>
              <a:gd name="connsiteY5" fmla="*/ 1695594 h 2426444"/>
              <a:gd name="connsiteX6" fmla="*/ 984406 w 3244403"/>
              <a:gd name="connsiteY6" fmla="*/ 1486044 h 2426444"/>
              <a:gd name="connsiteX7" fmla="*/ 1060080 w 3244403"/>
              <a:gd name="connsiteY7" fmla="*/ 1306763 h 2426444"/>
              <a:gd name="connsiteX8" fmla="*/ 1081876 w 3244403"/>
              <a:gd name="connsiteY8" fmla="*/ 1108959 h 2426444"/>
              <a:gd name="connsiteX9" fmla="*/ 1136806 w 3244403"/>
              <a:gd name="connsiteY9" fmla="*/ 914544 h 2426444"/>
              <a:gd name="connsiteX10" fmla="*/ 1174906 w 3244403"/>
              <a:gd name="connsiteY10" fmla="*/ 733569 h 2426444"/>
              <a:gd name="connsiteX11" fmla="*/ 1225920 w 3244403"/>
              <a:gd name="connsiteY11" fmla="*/ 558204 h 2426444"/>
              <a:gd name="connsiteX12" fmla="*/ 1251106 w 3244403"/>
              <a:gd name="connsiteY12" fmla="*/ 419244 h 2426444"/>
              <a:gd name="connsiteX13" fmla="*/ 1298731 w 3244403"/>
              <a:gd name="connsiteY13" fmla="*/ 238269 h 2426444"/>
              <a:gd name="connsiteX14" fmla="*/ 1329526 w 3244403"/>
              <a:gd name="connsiteY14" fmla="*/ 135715 h 2426444"/>
              <a:gd name="connsiteX15" fmla="*/ 1367627 w 3244403"/>
              <a:gd name="connsiteY15" fmla="*/ 65124 h 2426444"/>
              <a:gd name="connsiteX16" fmla="*/ 1420861 w 3244403"/>
              <a:gd name="connsiteY16" fmla="*/ 13584 h 2426444"/>
              <a:gd name="connsiteX17" fmla="*/ 1489231 w 3244403"/>
              <a:gd name="connsiteY17" fmla="*/ 144 h 2426444"/>
              <a:gd name="connsiteX18" fmla="*/ 1555906 w 3244403"/>
              <a:gd name="connsiteY18" fmla="*/ 19194 h 2426444"/>
              <a:gd name="connsiteX19" fmla="*/ 1641631 w 3244403"/>
              <a:gd name="connsiteY19" fmla="*/ 104919 h 2426444"/>
              <a:gd name="connsiteX20" fmla="*/ 1708306 w 3244403"/>
              <a:gd name="connsiteY20" fmla="*/ 238269 h 2426444"/>
              <a:gd name="connsiteX21" fmla="*/ 1803556 w 3244403"/>
              <a:gd name="connsiteY21" fmla="*/ 457344 h 2426444"/>
              <a:gd name="connsiteX22" fmla="*/ 1860706 w 3244403"/>
              <a:gd name="connsiteY22" fmla="*/ 657369 h 2426444"/>
              <a:gd name="connsiteX23" fmla="*/ 1927381 w 3244403"/>
              <a:gd name="connsiteY23" fmla="*/ 838344 h 2426444"/>
              <a:gd name="connsiteX24" fmla="*/ 1975006 w 3244403"/>
              <a:gd name="connsiteY24" fmla="*/ 1000269 h 2426444"/>
              <a:gd name="connsiteX25" fmla="*/ 2051206 w 3244403"/>
              <a:gd name="connsiteY25" fmla="*/ 1162194 h 2426444"/>
              <a:gd name="connsiteX26" fmla="*/ 2108356 w 3244403"/>
              <a:gd name="connsiteY26" fmla="*/ 1276494 h 2426444"/>
              <a:gd name="connsiteX27" fmla="*/ 2146456 w 3244403"/>
              <a:gd name="connsiteY27" fmla="*/ 1362219 h 2426444"/>
              <a:gd name="connsiteX28" fmla="*/ 2214826 w 3244403"/>
              <a:gd name="connsiteY28" fmla="*/ 1487739 h 2426444"/>
              <a:gd name="connsiteX29" fmla="*/ 2260756 w 3244403"/>
              <a:gd name="connsiteY29" fmla="*/ 1586378 h 2426444"/>
              <a:gd name="connsiteX30" fmla="*/ 2327431 w 3244403"/>
              <a:gd name="connsiteY30" fmla="*/ 1733694 h 2426444"/>
              <a:gd name="connsiteX31" fmla="*/ 2403631 w 3244403"/>
              <a:gd name="connsiteY31" fmla="*/ 1895619 h 2426444"/>
              <a:gd name="connsiteX32" fmla="*/ 2472001 w 3244403"/>
              <a:gd name="connsiteY32" fmla="*/ 2041357 h 2426444"/>
              <a:gd name="connsiteX33" fmla="*/ 2527456 w 3244403"/>
              <a:gd name="connsiteY33" fmla="*/ 2152794 h 2426444"/>
              <a:gd name="connsiteX34" fmla="*/ 2594131 w 3244403"/>
              <a:gd name="connsiteY34" fmla="*/ 2248044 h 2426444"/>
              <a:gd name="connsiteX35" fmla="*/ 2651281 w 3244403"/>
              <a:gd name="connsiteY35" fmla="*/ 2314719 h 2426444"/>
              <a:gd name="connsiteX36" fmla="*/ 2727481 w 3244403"/>
              <a:gd name="connsiteY36" fmla="*/ 2371869 h 2426444"/>
              <a:gd name="connsiteX37" fmla="*/ 2841781 w 3244403"/>
              <a:gd name="connsiteY37" fmla="*/ 2409969 h 2426444"/>
              <a:gd name="connsiteX38" fmla="*/ 2972384 w 3244403"/>
              <a:gd name="connsiteY38" fmla="*/ 2421715 h 2426444"/>
              <a:gd name="connsiteX39" fmla="*/ 3244403 w 3244403"/>
              <a:gd name="connsiteY39" fmla="*/ 2417800 h 2426444"/>
              <a:gd name="connsiteX0" fmla="*/ 0 w 3244403"/>
              <a:gd name="connsiteY0" fmla="*/ 2413885 h 2426444"/>
              <a:gd name="connsiteX1" fmla="*/ 517681 w 3244403"/>
              <a:gd name="connsiteY1" fmla="*/ 2419494 h 2426444"/>
              <a:gd name="connsiteX2" fmla="*/ 660556 w 3244403"/>
              <a:gd name="connsiteY2" fmla="*/ 2324244 h 2426444"/>
              <a:gd name="connsiteX3" fmla="*/ 784381 w 3244403"/>
              <a:gd name="connsiteY3" fmla="*/ 2124219 h 2426444"/>
              <a:gd name="connsiteX4" fmla="*/ 851056 w 3244403"/>
              <a:gd name="connsiteY4" fmla="*/ 1933719 h 2426444"/>
              <a:gd name="connsiteX5" fmla="*/ 917731 w 3244403"/>
              <a:gd name="connsiteY5" fmla="*/ 1695594 h 2426444"/>
              <a:gd name="connsiteX6" fmla="*/ 984406 w 3244403"/>
              <a:gd name="connsiteY6" fmla="*/ 1486044 h 2426444"/>
              <a:gd name="connsiteX7" fmla="*/ 1020811 w 3244403"/>
              <a:gd name="connsiteY7" fmla="*/ 1306763 h 2426444"/>
              <a:gd name="connsiteX8" fmla="*/ 1081876 w 3244403"/>
              <a:gd name="connsiteY8" fmla="*/ 1108959 h 2426444"/>
              <a:gd name="connsiteX9" fmla="*/ 1136806 w 3244403"/>
              <a:gd name="connsiteY9" fmla="*/ 914544 h 2426444"/>
              <a:gd name="connsiteX10" fmla="*/ 1174906 w 3244403"/>
              <a:gd name="connsiteY10" fmla="*/ 733569 h 2426444"/>
              <a:gd name="connsiteX11" fmla="*/ 1225920 w 3244403"/>
              <a:gd name="connsiteY11" fmla="*/ 558204 h 2426444"/>
              <a:gd name="connsiteX12" fmla="*/ 1251106 w 3244403"/>
              <a:gd name="connsiteY12" fmla="*/ 419244 h 2426444"/>
              <a:gd name="connsiteX13" fmla="*/ 1298731 w 3244403"/>
              <a:gd name="connsiteY13" fmla="*/ 238269 h 2426444"/>
              <a:gd name="connsiteX14" fmla="*/ 1329526 w 3244403"/>
              <a:gd name="connsiteY14" fmla="*/ 135715 h 2426444"/>
              <a:gd name="connsiteX15" fmla="*/ 1367627 w 3244403"/>
              <a:gd name="connsiteY15" fmla="*/ 65124 h 2426444"/>
              <a:gd name="connsiteX16" fmla="*/ 1420861 w 3244403"/>
              <a:gd name="connsiteY16" fmla="*/ 13584 h 2426444"/>
              <a:gd name="connsiteX17" fmla="*/ 1489231 w 3244403"/>
              <a:gd name="connsiteY17" fmla="*/ 144 h 2426444"/>
              <a:gd name="connsiteX18" fmla="*/ 1555906 w 3244403"/>
              <a:gd name="connsiteY18" fmla="*/ 19194 h 2426444"/>
              <a:gd name="connsiteX19" fmla="*/ 1641631 w 3244403"/>
              <a:gd name="connsiteY19" fmla="*/ 104919 h 2426444"/>
              <a:gd name="connsiteX20" fmla="*/ 1708306 w 3244403"/>
              <a:gd name="connsiteY20" fmla="*/ 238269 h 2426444"/>
              <a:gd name="connsiteX21" fmla="*/ 1803556 w 3244403"/>
              <a:gd name="connsiteY21" fmla="*/ 457344 h 2426444"/>
              <a:gd name="connsiteX22" fmla="*/ 1860706 w 3244403"/>
              <a:gd name="connsiteY22" fmla="*/ 657369 h 2426444"/>
              <a:gd name="connsiteX23" fmla="*/ 1927381 w 3244403"/>
              <a:gd name="connsiteY23" fmla="*/ 838344 h 2426444"/>
              <a:gd name="connsiteX24" fmla="*/ 1975006 w 3244403"/>
              <a:gd name="connsiteY24" fmla="*/ 1000269 h 2426444"/>
              <a:gd name="connsiteX25" fmla="*/ 2051206 w 3244403"/>
              <a:gd name="connsiteY25" fmla="*/ 1162194 h 2426444"/>
              <a:gd name="connsiteX26" fmla="*/ 2108356 w 3244403"/>
              <a:gd name="connsiteY26" fmla="*/ 1276494 h 2426444"/>
              <a:gd name="connsiteX27" fmla="*/ 2146456 w 3244403"/>
              <a:gd name="connsiteY27" fmla="*/ 1362219 h 2426444"/>
              <a:gd name="connsiteX28" fmla="*/ 2214826 w 3244403"/>
              <a:gd name="connsiteY28" fmla="*/ 1487739 h 2426444"/>
              <a:gd name="connsiteX29" fmla="*/ 2260756 w 3244403"/>
              <a:gd name="connsiteY29" fmla="*/ 1586378 h 2426444"/>
              <a:gd name="connsiteX30" fmla="*/ 2327431 w 3244403"/>
              <a:gd name="connsiteY30" fmla="*/ 1733694 h 2426444"/>
              <a:gd name="connsiteX31" fmla="*/ 2403631 w 3244403"/>
              <a:gd name="connsiteY31" fmla="*/ 1895619 h 2426444"/>
              <a:gd name="connsiteX32" fmla="*/ 2472001 w 3244403"/>
              <a:gd name="connsiteY32" fmla="*/ 2041357 h 2426444"/>
              <a:gd name="connsiteX33" fmla="*/ 2527456 w 3244403"/>
              <a:gd name="connsiteY33" fmla="*/ 2152794 h 2426444"/>
              <a:gd name="connsiteX34" fmla="*/ 2594131 w 3244403"/>
              <a:gd name="connsiteY34" fmla="*/ 2248044 h 2426444"/>
              <a:gd name="connsiteX35" fmla="*/ 2651281 w 3244403"/>
              <a:gd name="connsiteY35" fmla="*/ 2314719 h 2426444"/>
              <a:gd name="connsiteX36" fmla="*/ 2727481 w 3244403"/>
              <a:gd name="connsiteY36" fmla="*/ 2371869 h 2426444"/>
              <a:gd name="connsiteX37" fmla="*/ 2841781 w 3244403"/>
              <a:gd name="connsiteY37" fmla="*/ 2409969 h 2426444"/>
              <a:gd name="connsiteX38" fmla="*/ 2972384 w 3244403"/>
              <a:gd name="connsiteY38" fmla="*/ 2421715 h 2426444"/>
              <a:gd name="connsiteX39" fmla="*/ 3244403 w 3244403"/>
              <a:gd name="connsiteY39" fmla="*/ 2417800 h 2426444"/>
              <a:gd name="connsiteX0" fmla="*/ 0 w 3244403"/>
              <a:gd name="connsiteY0" fmla="*/ 2413885 h 2426444"/>
              <a:gd name="connsiteX1" fmla="*/ 517681 w 3244403"/>
              <a:gd name="connsiteY1" fmla="*/ 2419494 h 2426444"/>
              <a:gd name="connsiteX2" fmla="*/ 660556 w 3244403"/>
              <a:gd name="connsiteY2" fmla="*/ 2324244 h 2426444"/>
              <a:gd name="connsiteX3" fmla="*/ 784381 w 3244403"/>
              <a:gd name="connsiteY3" fmla="*/ 2124219 h 2426444"/>
              <a:gd name="connsiteX4" fmla="*/ 851056 w 3244403"/>
              <a:gd name="connsiteY4" fmla="*/ 1933719 h 2426444"/>
              <a:gd name="connsiteX5" fmla="*/ 917731 w 3244403"/>
              <a:gd name="connsiteY5" fmla="*/ 1695594 h 2426444"/>
              <a:gd name="connsiteX6" fmla="*/ 984406 w 3244403"/>
              <a:gd name="connsiteY6" fmla="*/ 1486044 h 2426444"/>
              <a:gd name="connsiteX7" fmla="*/ 1020811 w 3244403"/>
              <a:gd name="connsiteY7" fmla="*/ 1312373 h 2426444"/>
              <a:gd name="connsiteX8" fmla="*/ 1081876 w 3244403"/>
              <a:gd name="connsiteY8" fmla="*/ 1108959 h 2426444"/>
              <a:gd name="connsiteX9" fmla="*/ 1136806 w 3244403"/>
              <a:gd name="connsiteY9" fmla="*/ 914544 h 2426444"/>
              <a:gd name="connsiteX10" fmla="*/ 1174906 w 3244403"/>
              <a:gd name="connsiteY10" fmla="*/ 733569 h 2426444"/>
              <a:gd name="connsiteX11" fmla="*/ 1225920 w 3244403"/>
              <a:gd name="connsiteY11" fmla="*/ 558204 h 2426444"/>
              <a:gd name="connsiteX12" fmla="*/ 1251106 w 3244403"/>
              <a:gd name="connsiteY12" fmla="*/ 419244 h 2426444"/>
              <a:gd name="connsiteX13" fmla="*/ 1298731 w 3244403"/>
              <a:gd name="connsiteY13" fmla="*/ 238269 h 2426444"/>
              <a:gd name="connsiteX14" fmla="*/ 1329526 w 3244403"/>
              <a:gd name="connsiteY14" fmla="*/ 135715 h 2426444"/>
              <a:gd name="connsiteX15" fmla="*/ 1367627 w 3244403"/>
              <a:gd name="connsiteY15" fmla="*/ 65124 h 2426444"/>
              <a:gd name="connsiteX16" fmla="*/ 1420861 w 3244403"/>
              <a:gd name="connsiteY16" fmla="*/ 13584 h 2426444"/>
              <a:gd name="connsiteX17" fmla="*/ 1489231 w 3244403"/>
              <a:gd name="connsiteY17" fmla="*/ 144 h 2426444"/>
              <a:gd name="connsiteX18" fmla="*/ 1555906 w 3244403"/>
              <a:gd name="connsiteY18" fmla="*/ 19194 h 2426444"/>
              <a:gd name="connsiteX19" fmla="*/ 1641631 w 3244403"/>
              <a:gd name="connsiteY19" fmla="*/ 104919 h 2426444"/>
              <a:gd name="connsiteX20" fmla="*/ 1708306 w 3244403"/>
              <a:gd name="connsiteY20" fmla="*/ 238269 h 2426444"/>
              <a:gd name="connsiteX21" fmla="*/ 1803556 w 3244403"/>
              <a:gd name="connsiteY21" fmla="*/ 457344 h 2426444"/>
              <a:gd name="connsiteX22" fmla="*/ 1860706 w 3244403"/>
              <a:gd name="connsiteY22" fmla="*/ 657369 h 2426444"/>
              <a:gd name="connsiteX23" fmla="*/ 1927381 w 3244403"/>
              <a:gd name="connsiteY23" fmla="*/ 838344 h 2426444"/>
              <a:gd name="connsiteX24" fmla="*/ 1975006 w 3244403"/>
              <a:gd name="connsiteY24" fmla="*/ 1000269 h 2426444"/>
              <a:gd name="connsiteX25" fmla="*/ 2051206 w 3244403"/>
              <a:gd name="connsiteY25" fmla="*/ 1162194 h 2426444"/>
              <a:gd name="connsiteX26" fmla="*/ 2108356 w 3244403"/>
              <a:gd name="connsiteY26" fmla="*/ 1276494 h 2426444"/>
              <a:gd name="connsiteX27" fmla="*/ 2146456 w 3244403"/>
              <a:gd name="connsiteY27" fmla="*/ 1362219 h 2426444"/>
              <a:gd name="connsiteX28" fmla="*/ 2214826 w 3244403"/>
              <a:gd name="connsiteY28" fmla="*/ 1487739 h 2426444"/>
              <a:gd name="connsiteX29" fmla="*/ 2260756 w 3244403"/>
              <a:gd name="connsiteY29" fmla="*/ 1586378 h 2426444"/>
              <a:gd name="connsiteX30" fmla="*/ 2327431 w 3244403"/>
              <a:gd name="connsiteY30" fmla="*/ 1733694 h 2426444"/>
              <a:gd name="connsiteX31" fmla="*/ 2403631 w 3244403"/>
              <a:gd name="connsiteY31" fmla="*/ 1895619 h 2426444"/>
              <a:gd name="connsiteX32" fmla="*/ 2472001 w 3244403"/>
              <a:gd name="connsiteY32" fmla="*/ 2041357 h 2426444"/>
              <a:gd name="connsiteX33" fmla="*/ 2527456 w 3244403"/>
              <a:gd name="connsiteY33" fmla="*/ 2152794 h 2426444"/>
              <a:gd name="connsiteX34" fmla="*/ 2594131 w 3244403"/>
              <a:gd name="connsiteY34" fmla="*/ 2248044 h 2426444"/>
              <a:gd name="connsiteX35" fmla="*/ 2651281 w 3244403"/>
              <a:gd name="connsiteY35" fmla="*/ 2314719 h 2426444"/>
              <a:gd name="connsiteX36" fmla="*/ 2727481 w 3244403"/>
              <a:gd name="connsiteY36" fmla="*/ 2371869 h 2426444"/>
              <a:gd name="connsiteX37" fmla="*/ 2841781 w 3244403"/>
              <a:gd name="connsiteY37" fmla="*/ 2409969 h 2426444"/>
              <a:gd name="connsiteX38" fmla="*/ 2972384 w 3244403"/>
              <a:gd name="connsiteY38" fmla="*/ 2421715 h 2426444"/>
              <a:gd name="connsiteX39" fmla="*/ 3244403 w 3244403"/>
              <a:gd name="connsiteY39" fmla="*/ 2417800 h 2426444"/>
              <a:gd name="connsiteX0" fmla="*/ 0 w 3244403"/>
              <a:gd name="connsiteY0" fmla="*/ 2413885 h 2426444"/>
              <a:gd name="connsiteX1" fmla="*/ 517681 w 3244403"/>
              <a:gd name="connsiteY1" fmla="*/ 2419494 h 2426444"/>
              <a:gd name="connsiteX2" fmla="*/ 660556 w 3244403"/>
              <a:gd name="connsiteY2" fmla="*/ 2324244 h 2426444"/>
              <a:gd name="connsiteX3" fmla="*/ 784381 w 3244403"/>
              <a:gd name="connsiteY3" fmla="*/ 2124219 h 2426444"/>
              <a:gd name="connsiteX4" fmla="*/ 851056 w 3244403"/>
              <a:gd name="connsiteY4" fmla="*/ 1933719 h 2426444"/>
              <a:gd name="connsiteX5" fmla="*/ 917731 w 3244403"/>
              <a:gd name="connsiteY5" fmla="*/ 1695594 h 2426444"/>
              <a:gd name="connsiteX6" fmla="*/ 984406 w 3244403"/>
              <a:gd name="connsiteY6" fmla="*/ 1486044 h 2426444"/>
              <a:gd name="connsiteX7" fmla="*/ 1020811 w 3244403"/>
              <a:gd name="connsiteY7" fmla="*/ 1312373 h 2426444"/>
              <a:gd name="connsiteX8" fmla="*/ 1081876 w 3244403"/>
              <a:gd name="connsiteY8" fmla="*/ 1108959 h 2426444"/>
              <a:gd name="connsiteX9" fmla="*/ 1136806 w 3244403"/>
              <a:gd name="connsiteY9" fmla="*/ 914544 h 2426444"/>
              <a:gd name="connsiteX10" fmla="*/ 1174906 w 3244403"/>
              <a:gd name="connsiteY10" fmla="*/ 733569 h 2426444"/>
              <a:gd name="connsiteX11" fmla="*/ 1225920 w 3244403"/>
              <a:gd name="connsiteY11" fmla="*/ 558204 h 2426444"/>
              <a:gd name="connsiteX12" fmla="*/ 1251106 w 3244403"/>
              <a:gd name="connsiteY12" fmla="*/ 419244 h 2426444"/>
              <a:gd name="connsiteX13" fmla="*/ 1298731 w 3244403"/>
              <a:gd name="connsiteY13" fmla="*/ 238269 h 2426444"/>
              <a:gd name="connsiteX14" fmla="*/ 1329526 w 3244403"/>
              <a:gd name="connsiteY14" fmla="*/ 135715 h 2426444"/>
              <a:gd name="connsiteX15" fmla="*/ 1367627 w 3244403"/>
              <a:gd name="connsiteY15" fmla="*/ 65124 h 2426444"/>
              <a:gd name="connsiteX16" fmla="*/ 1420861 w 3244403"/>
              <a:gd name="connsiteY16" fmla="*/ 13584 h 2426444"/>
              <a:gd name="connsiteX17" fmla="*/ 1489231 w 3244403"/>
              <a:gd name="connsiteY17" fmla="*/ 144 h 2426444"/>
              <a:gd name="connsiteX18" fmla="*/ 1555906 w 3244403"/>
              <a:gd name="connsiteY18" fmla="*/ 19194 h 2426444"/>
              <a:gd name="connsiteX19" fmla="*/ 1641631 w 3244403"/>
              <a:gd name="connsiteY19" fmla="*/ 104919 h 2426444"/>
              <a:gd name="connsiteX20" fmla="*/ 1708306 w 3244403"/>
              <a:gd name="connsiteY20" fmla="*/ 238269 h 2426444"/>
              <a:gd name="connsiteX21" fmla="*/ 1803556 w 3244403"/>
              <a:gd name="connsiteY21" fmla="*/ 457344 h 2426444"/>
              <a:gd name="connsiteX22" fmla="*/ 1860706 w 3244403"/>
              <a:gd name="connsiteY22" fmla="*/ 657369 h 2426444"/>
              <a:gd name="connsiteX23" fmla="*/ 1927381 w 3244403"/>
              <a:gd name="connsiteY23" fmla="*/ 838344 h 2426444"/>
              <a:gd name="connsiteX24" fmla="*/ 1975006 w 3244403"/>
              <a:gd name="connsiteY24" fmla="*/ 1000269 h 2426444"/>
              <a:gd name="connsiteX25" fmla="*/ 2051206 w 3244403"/>
              <a:gd name="connsiteY25" fmla="*/ 1162194 h 2426444"/>
              <a:gd name="connsiteX26" fmla="*/ 2108356 w 3244403"/>
              <a:gd name="connsiteY26" fmla="*/ 1276494 h 2426444"/>
              <a:gd name="connsiteX27" fmla="*/ 2146456 w 3244403"/>
              <a:gd name="connsiteY27" fmla="*/ 1362219 h 2426444"/>
              <a:gd name="connsiteX28" fmla="*/ 2214826 w 3244403"/>
              <a:gd name="connsiteY28" fmla="*/ 1487739 h 2426444"/>
              <a:gd name="connsiteX29" fmla="*/ 2260756 w 3244403"/>
              <a:gd name="connsiteY29" fmla="*/ 1586378 h 2426444"/>
              <a:gd name="connsiteX30" fmla="*/ 2327431 w 3244403"/>
              <a:gd name="connsiteY30" fmla="*/ 1733694 h 2426444"/>
              <a:gd name="connsiteX31" fmla="*/ 2403631 w 3244403"/>
              <a:gd name="connsiteY31" fmla="*/ 1895619 h 2426444"/>
              <a:gd name="connsiteX32" fmla="*/ 2472001 w 3244403"/>
              <a:gd name="connsiteY32" fmla="*/ 2041357 h 2426444"/>
              <a:gd name="connsiteX33" fmla="*/ 2527456 w 3244403"/>
              <a:gd name="connsiteY33" fmla="*/ 2152794 h 2426444"/>
              <a:gd name="connsiteX34" fmla="*/ 2594131 w 3244403"/>
              <a:gd name="connsiteY34" fmla="*/ 2248044 h 2426444"/>
              <a:gd name="connsiteX35" fmla="*/ 2651281 w 3244403"/>
              <a:gd name="connsiteY35" fmla="*/ 2314719 h 2426444"/>
              <a:gd name="connsiteX36" fmla="*/ 2727481 w 3244403"/>
              <a:gd name="connsiteY36" fmla="*/ 2371869 h 2426444"/>
              <a:gd name="connsiteX37" fmla="*/ 2841781 w 3244403"/>
              <a:gd name="connsiteY37" fmla="*/ 2409969 h 2426444"/>
              <a:gd name="connsiteX38" fmla="*/ 2972384 w 3244403"/>
              <a:gd name="connsiteY38" fmla="*/ 2421715 h 2426444"/>
              <a:gd name="connsiteX39" fmla="*/ 3244403 w 3244403"/>
              <a:gd name="connsiteY39" fmla="*/ 2417800 h 2426444"/>
              <a:gd name="connsiteX0" fmla="*/ 0 w 3244403"/>
              <a:gd name="connsiteY0" fmla="*/ 2413885 h 2426444"/>
              <a:gd name="connsiteX1" fmla="*/ 517681 w 3244403"/>
              <a:gd name="connsiteY1" fmla="*/ 2419494 h 2426444"/>
              <a:gd name="connsiteX2" fmla="*/ 660556 w 3244403"/>
              <a:gd name="connsiteY2" fmla="*/ 2324244 h 2426444"/>
              <a:gd name="connsiteX3" fmla="*/ 784381 w 3244403"/>
              <a:gd name="connsiteY3" fmla="*/ 2124219 h 2426444"/>
              <a:gd name="connsiteX4" fmla="*/ 851056 w 3244403"/>
              <a:gd name="connsiteY4" fmla="*/ 1933719 h 2426444"/>
              <a:gd name="connsiteX5" fmla="*/ 917731 w 3244403"/>
              <a:gd name="connsiteY5" fmla="*/ 1695594 h 2426444"/>
              <a:gd name="connsiteX6" fmla="*/ 984406 w 3244403"/>
              <a:gd name="connsiteY6" fmla="*/ 1486044 h 2426444"/>
              <a:gd name="connsiteX7" fmla="*/ 1020811 w 3244403"/>
              <a:gd name="connsiteY7" fmla="*/ 1312373 h 2426444"/>
              <a:gd name="connsiteX8" fmla="*/ 1081876 w 3244403"/>
              <a:gd name="connsiteY8" fmla="*/ 1108959 h 2426444"/>
              <a:gd name="connsiteX9" fmla="*/ 1136806 w 3244403"/>
              <a:gd name="connsiteY9" fmla="*/ 914544 h 2426444"/>
              <a:gd name="connsiteX10" fmla="*/ 1174906 w 3244403"/>
              <a:gd name="connsiteY10" fmla="*/ 733569 h 2426444"/>
              <a:gd name="connsiteX11" fmla="*/ 1225920 w 3244403"/>
              <a:gd name="connsiteY11" fmla="*/ 558204 h 2426444"/>
              <a:gd name="connsiteX12" fmla="*/ 1251106 w 3244403"/>
              <a:gd name="connsiteY12" fmla="*/ 419244 h 2426444"/>
              <a:gd name="connsiteX13" fmla="*/ 1298731 w 3244403"/>
              <a:gd name="connsiteY13" fmla="*/ 238269 h 2426444"/>
              <a:gd name="connsiteX14" fmla="*/ 1329526 w 3244403"/>
              <a:gd name="connsiteY14" fmla="*/ 135715 h 2426444"/>
              <a:gd name="connsiteX15" fmla="*/ 1367627 w 3244403"/>
              <a:gd name="connsiteY15" fmla="*/ 65124 h 2426444"/>
              <a:gd name="connsiteX16" fmla="*/ 1420861 w 3244403"/>
              <a:gd name="connsiteY16" fmla="*/ 13584 h 2426444"/>
              <a:gd name="connsiteX17" fmla="*/ 1489231 w 3244403"/>
              <a:gd name="connsiteY17" fmla="*/ 144 h 2426444"/>
              <a:gd name="connsiteX18" fmla="*/ 1555906 w 3244403"/>
              <a:gd name="connsiteY18" fmla="*/ 19194 h 2426444"/>
              <a:gd name="connsiteX19" fmla="*/ 1641631 w 3244403"/>
              <a:gd name="connsiteY19" fmla="*/ 104919 h 2426444"/>
              <a:gd name="connsiteX20" fmla="*/ 1708306 w 3244403"/>
              <a:gd name="connsiteY20" fmla="*/ 238269 h 2426444"/>
              <a:gd name="connsiteX21" fmla="*/ 1803556 w 3244403"/>
              <a:gd name="connsiteY21" fmla="*/ 457344 h 2426444"/>
              <a:gd name="connsiteX22" fmla="*/ 1860706 w 3244403"/>
              <a:gd name="connsiteY22" fmla="*/ 657369 h 2426444"/>
              <a:gd name="connsiteX23" fmla="*/ 1927381 w 3244403"/>
              <a:gd name="connsiteY23" fmla="*/ 838344 h 2426444"/>
              <a:gd name="connsiteX24" fmla="*/ 1975006 w 3244403"/>
              <a:gd name="connsiteY24" fmla="*/ 1000269 h 2426444"/>
              <a:gd name="connsiteX25" fmla="*/ 2051206 w 3244403"/>
              <a:gd name="connsiteY25" fmla="*/ 1162194 h 2426444"/>
              <a:gd name="connsiteX26" fmla="*/ 2108356 w 3244403"/>
              <a:gd name="connsiteY26" fmla="*/ 1276494 h 2426444"/>
              <a:gd name="connsiteX27" fmla="*/ 2146456 w 3244403"/>
              <a:gd name="connsiteY27" fmla="*/ 1362219 h 2426444"/>
              <a:gd name="connsiteX28" fmla="*/ 2214826 w 3244403"/>
              <a:gd name="connsiteY28" fmla="*/ 1487739 h 2426444"/>
              <a:gd name="connsiteX29" fmla="*/ 2260756 w 3244403"/>
              <a:gd name="connsiteY29" fmla="*/ 1586378 h 2426444"/>
              <a:gd name="connsiteX30" fmla="*/ 2327431 w 3244403"/>
              <a:gd name="connsiteY30" fmla="*/ 1733694 h 2426444"/>
              <a:gd name="connsiteX31" fmla="*/ 2403631 w 3244403"/>
              <a:gd name="connsiteY31" fmla="*/ 1895619 h 2426444"/>
              <a:gd name="connsiteX32" fmla="*/ 2472001 w 3244403"/>
              <a:gd name="connsiteY32" fmla="*/ 2041357 h 2426444"/>
              <a:gd name="connsiteX33" fmla="*/ 2527456 w 3244403"/>
              <a:gd name="connsiteY33" fmla="*/ 2152794 h 2426444"/>
              <a:gd name="connsiteX34" fmla="*/ 2594131 w 3244403"/>
              <a:gd name="connsiteY34" fmla="*/ 2248044 h 2426444"/>
              <a:gd name="connsiteX35" fmla="*/ 2651281 w 3244403"/>
              <a:gd name="connsiteY35" fmla="*/ 2314719 h 2426444"/>
              <a:gd name="connsiteX36" fmla="*/ 2727481 w 3244403"/>
              <a:gd name="connsiteY36" fmla="*/ 2371869 h 2426444"/>
              <a:gd name="connsiteX37" fmla="*/ 2841781 w 3244403"/>
              <a:gd name="connsiteY37" fmla="*/ 2409969 h 2426444"/>
              <a:gd name="connsiteX38" fmla="*/ 2972384 w 3244403"/>
              <a:gd name="connsiteY38" fmla="*/ 2421715 h 2426444"/>
              <a:gd name="connsiteX39" fmla="*/ 3244403 w 3244403"/>
              <a:gd name="connsiteY39" fmla="*/ 2417800 h 2426444"/>
              <a:gd name="connsiteX0" fmla="*/ 0 w 3244403"/>
              <a:gd name="connsiteY0" fmla="*/ 2413885 h 2426444"/>
              <a:gd name="connsiteX1" fmla="*/ 517681 w 3244403"/>
              <a:gd name="connsiteY1" fmla="*/ 2419494 h 2426444"/>
              <a:gd name="connsiteX2" fmla="*/ 660556 w 3244403"/>
              <a:gd name="connsiteY2" fmla="*/ 2324244 h 2426444"/>
              <a:gd name="connsiteX3" fmla="*/ 784381 w 3244403"/>
              <a:gd name="connsiteY3" fmla="*/ 2124219 h 2426444"/>
              <a:gd name="connsiteX4" fmla="*/ 851056 w 3244403"/>
              <a:gd name="connsiteY4" fmla="*/ 1933719 h 2426444"/>
              <a:gd name="connsiteX5" fmla="*/ 917731 w 3244403"/>
              <a:gd name="connsiteY5" fmla="*/ 1695594 h 2426444"/>
              <a:gd name="connsiteX6" fmla="*/ 984406 w 3244403"/>
              <a:gd name="connsiteY6" fmla="*/ 1486044 h 2426444"/>
              <a:gd name="connsiteX7" fmla="*/ 1020811 w 3244403"/>
              <a:gd name="connsiteY7" fmla="*/ 1312373 h 2426444"/>
              <a:gd name="connsiteX8" fmla="*/ 1081876 w 3244403"/>
              <a:gd name="connsiteY8" fmla="*/ 1108959 h 2426444"/>
              <a:gd name="connsiteX9" fmla="*/ 1136806 w 3244403"/>
              <a:gd name="connsiteY9" fmla="*/ 914544 h 2426444"/>
              <a:gd name="connsiteX10" fmla="*/ 1174906 w 3244403"/>
              <a:gd name="connsiteY10" fmla="*/ 733569 h 2426444"/>
              <a:gd name="connsiteX11" fmla="*/ 1225920 w 3244403"/>
              <a:gd name="connsiteY11" fmla="*/ 558204 h 2426444"/>
              <a:gd name="connsiteX12" fmla="*/ 1251106 w 3244403"/>
              <a:gd name="connsiteY12" fmla="*/ 419244 h 2426444"/>
              <a:gd name="connsiteX13" fmla="*/ 1298731 w 3244403"/>
              <a:gd name="connsiteY13" fmla="*/ 238269 h 2426444"/>
              <a:gd name="connsiteX14" fmla="*/ 1329526 w 3244403"/>
              <a:gd name="connsiteY14" fmla="*/ 135715 h 2426444"/>
              <a:gd name="connsiteX15" fmla="*/ 1367627 w 3244403"/>
              <a:gd name="connsiteY15" fmla="*/ 65124 h 2426444"/>
              <a:gd name="connsiteX16" fmla="*/ 1420861 w 3244403"/>
              <a:gd name="connsiteY16" fmla="*/ 13584 h 2426444"/>
              <a:gd name="connsiteX17" fmla="*/ 1489231 w 3244403"/>
              <a:gd name="connsiteY17" fmla="*/ 144 h 2426444"/>
              <a:gd name="connsiteX18" fmla="*/ 1555906 w 3244403"/>
              <a:gd name="connsiteY18" fmla="*/ 19194 h 2426444"/>
              <a:gd name="connsiteX19" fmla="*/ 1641631 w 3244403"/>
              <a:gd name="connsiteY19" fmla="*/ 104919 h 2426444"/>
              <a:gd name="connsiteX20" fmla="*/ 1708306 w 3244403"/>
              <a:gd name="connsiteY20" fmla="*/ 238269 h 2426444"/>
              <a:gd name="connsiteX21" fmla="*/ 1803556 w 3244403"/>
              <a:gd name="connsiteY21" fmla="*/ 457344 h 2426444"/>
              <a:gd name="connsiteX22" fmla="*/ 1860706 w 3244403"/>
              <a:gd name="connsiteY22" fmla="*/ 657369 h 2426444"/>
              <a:gd name="connsiteX23" fmla="*/ 1927381 w 3244403"/>
              <a:gd name="connsiteY23" fmla="*/ 838344 h 2426444"/>
              <a:gd name="connsiteX24" fmla="*/ 1975006 w 3244403"/>
              <a:gd name="connsiteY24" fmla="*/ 1000269 h 2426444"/>
              <a:gd name="connsiteX25" fmla="*/ 2051206 w 3244403"/>
              <a:gd name="connsiteY25" fmla="*/ 1162194 h 2426444"/>
              <a:gd name="connsiteX26" fmla="*/ 2108356 w 3244403"/>
              <a:gd name="connsiteY26" fmla="*/ 1276494 h 2426444"/>
              <a:gd name="connsiteX27" fmla="*/ 2146456 w 3244403"/>
              <a:gd name="connsiteY27" fmla="*/ 1362219 h 2426444"/>
              <a:gd name="connsiteX28" fmla="*/ 2214826 w 3244403"/>
              <a:gd name="connsiteY28" fmla="*/ 1487739 h 2426444"/>
              <a:gd name="connsiteX29" fmla="*/ 2260756 w 3244403"/>
              <a:gd name="connsiteY29" fmla="*/ 1586378 h 2426444"/>
              <a:gd name="connsiteX30" fmla="*/ 2327431 w 3244403"/>
              <a:gd name="connsiteY30" fmla="*/ 1733694 h 2426444"/>
              <a:gd name="connsiteX31" fmla="*/ 2403631 w 3244403"/>
              <a:gd name="connsiteY31" fmla="*/ 1895619 h 2426444"/>
              <a:gd name="connsiteX32" fmla="*/ 2472001 w 3244403"/>
              <a:gd name="connsiteY32" fmla="*/ 2041357 h 2426444"/>
              <a:gd name="connsiteX33" fmla="*/ 2527456 w 3244403"/>
              <a:gd name="connsiteY33" fmla="*/ 2152794 h 2426444"/>
              <a:gd name="connsiteX34" fmla="*/ 2594131 w 3244403"/>
              <a:gd name="connsiteY34" fmla="*/ 2248044 h 2426444"/>
              <a:gd name="connsiteX35" fmla="*/ 2627427 w 3244403"/>
              <a:gd name="connsiteY35" fmla="*/ 2354476 h 2426444"/>
              <a:gd name="connsiteX36" fmla="*/ 2727481 w 3244403"/>
              <a:gd name="connsiteY36" fmla="*/ 2371869 h 2426444"/>
              <a:gd name="connsiteX37" fmla="*/ 2841781 w 3244403"/>
              <a:gd name="connsiteY37" fmla="*/ 2409969 h 2426444"/>
              <a:gd name="connsiteX38" fmla="*/ 2972384 w 3244403"/>
              <a:gd name="connsiteY38" fmla="*/ 2421715 h 2426444"/>
              <a:gd name="connsiteX39" fmla="*/ 3244403 w 3244403"/>
              <a:gd name="connsiteY39" fmla="*/ 2417800 h 2426444"/>
              <a:gd name="connsiteX0" fmla="*/ 0 w 3244403"/>
              <a:gd name="connsiteY0" fmla="*/ 2413885 h 2426444"/>
              <a:gd name="connsiteX1" fmla="*/ 517681 w 3244403"/>
              <a:gd name="connsiteY1" fmla="*/ 2419494 h 2426444"/>
              <a:gd name="connsiteX2" fmla="*/ 660556 w 3244403"/>
              <a:gd name="connsiteY2" fmla="*/ 2324244 h 2426444"/>
              <a:gd name="connsiteX3" fmla="*/ 784381 w 3244403"/>
              <a:gd name="connsiteY3" fmla="*/ 2124219 h 2426444"/>
              <a:gd name="connsiteX4" fmla="*/ 851056 w 3244403"/>
              <a:gd name="connsiteY4" fmla="*/ 1933719 h 2426444"/>
              <a:gd name="connsiteX5" fmla="*/ 917731 w 3244403"/>
              <a:gd name="connsiteY5" fmla="*/ 1695594 h 2426444"/>
              <a:gd name="connsiteX6" fmla="*/ 984406 w 3244403"/>
              <a:gd name="connsiteY6" fmla="*/ 1486044 h 2426444"/>
              <a:gd name="connsiteX7" fmla="*/ 1020811 w 3244403"/>
              <a:gd name="connsiteY7" fmla="*/ 1312373 h 2426444"/>
              <a:gd name="connsiteX8" fmla="*/ 1081876 w 3244403"/>
              <a:gd name="connsiteY8" fmla="*/ 1108959 h 2426444"/>
              <a:gd name="connsiteX9" fmla="*/ 1136806 w 3244403"/>
              <a:gd name="connsiteY9" fmla="*/ 914544 h 2426444"/>
              <a:gd name="connsiteX10" fmla="*/ 1174906 w 3244403"/>
              <a:gd name="connsiteY10" fmla="*/ 733569 h 2426444"/>
              <a:gd name="connsiteX11" fmla="*/ 1225920 w 3244403"/>
              <a:gd name="connsiteY11" fmla="*/ 558204 h 2426444"/>
              <a:gd name="connsiteX12" fmla="*/ 1251106 w 3244403"/>
              <a:gd name="connsiteY12" fmla="*/ 419244 h 2426444"/>
              <a:gd name="connsiteX13" fmla="*/ 1298731 w 3244403"/>
              <a:gd name="connsiteY13" fmla="*/ 238269 h 2426444"/>
              <a:gd name="connsiteX14" fmla="*/ 1329526 w 3244403"/>
              <a:gd name="connsiteY14" fmla="*/ 135715 h 2426444"/>
              <a:gd name="connsiteX15" fmla="*/ 1367627 w 3244403"/>
              <a:gd name="connsiteY15" fmla="*/ 65124 h 2426444"/>
              <a:gd name="connsiteX16" fmla="*/ 1420861 w 3244403"/>
              <a:gd name="connsiteY16" fmla="*/ 13584 h 2426444"/>
              <a:gd name="connsiteX17" fmla="*/ 1489231 w 3244403"/>
              <a:gd name="connsiteY17" fmla="*/ 144 h 2426444"/>
              <a:gd name="connsiteX18" fmla="*/ 1555906 w 3244403"/>
              <a:gd name="connsiteY18" fmla="*/ 19194 h 2426444"/>
              <a:gd name="connsiteX19" fmla="*/ 1641631 w 3244403"/>
              <a:gd name="connsiteY19" fmla="*/ 104919 h 2426444"/>
              <a:gd name="connsiteX20" fmla="*/ 1708306 w 3244403"/>
              <a:gd name="connsiteY20" fmla="*/ 238269 h 2426444"/>
              <a:gd name="connsiteX21" fmla="*/ 1803556 w 3244403"/>
              <a:gd name="connsiteY21" fmla="*/ 457344 h 2426444"/>
              <a:gd name="connsiteX22" fmla="*/ 1860706 w 3244403"/>
              <a:gd name="connsiteY22" fmla="*/ 657369 h 2426444"/>
              <a:gd name="connsiteX23" fmla="*/ 1927381 w 3244403"/>
              <a:gd name="connsiteY23" fmla="*/ 838344 h 2426444"/>
              <a:gd name="connsiteX24" fmla="*/ 1975006 w 3244403"/>
              <a:gd name="connsiteY24" fmla="*/ 1000269 h 2426444"/>
              <a:gd name="connsiteX25" fmla="*/ 2051206 w 3244403"/>
              <a:gd name="connsiteY25" fmla="*/ 1162194 h 2426444"/>
              <a:gd name="connsiteX26" fmla="*/ 2108356 w 3244403"/>
              <a:gd name="connsiteY26" fmla="*/ 1276494 h 2426444"/>
              <a:gd name="connsiteX27" fmla="*/ 2146456 w 3244403"/>
              <a:gd name="connsiteY27" fmla="*/ 1362219 h 2426444"/>
              <a:gd name="connsiteX28" fmla="*/ 2214826 w 3244403"/>
              <a:gd name="connsiteY28" fmla="*/ 1487739 h 2426444"/>
              <a:gd name="connsiteX29" fmla="*/ 2260756 w 3244403"/>
              <a:gd name="connsiteY29" fmla="*/ 1586378 h 2426444"/>
              <a:gd name="connsiteX30" fmla="*/ 2327431 w 3244403"/>
              <a:gd name="connsiteY30" fmla="*/ 1733694 h 2426444"/>
              <a:gd name="connsiteX31" fmla="*/ 2403631 w 3244403"/>
              <a:gd name="connsiteY31" fmla="*/ 1895619 h 2426444"/>
              <a:gd name="connsiteX32" fmla="*/ 2472001 w 3244403"/>
              <a:gd name="connsiteY32" fmla="*/ 2041357 h 2426444"/>
              <a:gd name="connsiteX33" fmla="*/ 2527456 w 3244403"/>
              <a:gd name="connsiteY33" fmla="*/ 2152794 h 2426444"/>
              <a:gd name="connsiteX34" fmla="*/ 2562326 w 3244403"/>
              <a:gd name="connsiteY34" fmla="*/ 2263947 h 2426444"/>
              <a:gd name="connsiteX35" fmla="*/ 2627427 w 3244403"/>
              <a:gd name="connsiteY35" fmla="*/ 2354476 h 2426444"/>
              <a:gd name="connsiteX36" fmla="*/ 2727481 w 3244403"/>
              <a:gd name="connsiteY36" fmla="*/ 2371869 h 2426444"/>
              <a:gd name="connsiteX37" fmla="*/ 2841781 w 3244403"/>
              <a:gd name="connsiteY37" fmla="*/ 2409969 h 2426444"/>
              <a:gd name="connsiteX38" fmla="*/ 2972384 w 3244403"/>
              <a:gd name="connsiteY38" fmla="*/ 2421715 h 2426444"/>
              <a:gd name="connsiteX39" fmla="*/ 3244403 w 3244403"/>
              <a:gd name="connsiteY39" fmla="*/ 2417800 h 2426444"/>
              <a:gd name="connsiteX0" fmla="*/ 0 w 3244403"/>
              <a:gd name="connsiteY0" fmla="*/ 2413885 h 2437132"/>
              <a:gd name="connsiteX1" fmla="*/ 517681 w 3244403"/>
              <a:gd name="connsiteY1" fmla="*/ 2419494 h 2437132"/>
              <a:gd name="connsiteX2" fmla="*/ 660556 w 3244403"/>
              <a:gd name="connsiteY2" fmla="*/ 2324244 h 2437132"/>
              <a:gd name="connsiteX3" fmla="*/ 784381 w 3244403"/>
              <a:gd name="connsiteY3" fmla="*/ 2124219 h 2437132"/>
              <a:gd name="connsiteX4" fmla="*/ 851056 w 3244403"/>
              <a:gd name="connsiteY4" fmla="*/ 1933719 h 2437132"/>
              <a:gd name="connsiteX5" fmla="*/ 917731 w 3244403"/>
              <a:gd name="connsiteY5" fmla="*/ 1695594 h 2437132"/>
              <a:gd name="connsiteX6" fmla="*/ 984406 w 3244403"/>
              <a:gd name="connsiteY6" fmla="*/ 1486044 h 2437132"/>
              <a:gd name="connsiteX7" fmla="*/ 1020811 w 3244403"/>
              <a:gd name="connsiteY7" fmla="*/ 1312373 h 2437132"/>
              <a:gd name="connsiteX8" fmla="*/ 1081876 w 3244403"/>
              <a:gd name="connsiteY8" fmla="*/ 1108959 h 2437132"/>
              <a:gd name="connsiteX9" fmla="*/ 1136806 w 3244403"/>
              <a:gd name="connsiteY9" fmla="*/ 914544 h 2437132"/>
              <a:gd name="connsiteX10" fmla="*/ 1174906 w 3244403"/>
              <a:gd name="connsiteY10" fmla="*/ 733569 h 2437132"/>
              <a:gd name="connsiteX11" fmla="*/ 1225920 w 3244403"/>
              <a:gd name="connsiteY11" fmla="*/ 558204 h 2437132"/>
              <a:gd name="connsiteX12" fmla="*/ 1251106 w 3244403"/>
              <a:gd name="connsiteY12" fmla="*/ 419244 h 2437132"/>
              <a:gd name="connsiteX13" fmla="*/ 1298731 w 3244403"/>
              <a:gd name="connsiteY13" fmla="*/ 238269 h 2437132"/>
              <a:gd name="connsiteX14" fmla="*/ 1329526 w 3244403"/>
              <a:gd name="connsiteY14" fmla="*/ 135715 h 2437132"/>
              <a:gd name="connsiteX15" fmla="*/ 1367627 w 3244403"/>
              <a:gd name="connsiteY15" fmla="*/ 65124 h 2437132"/>
              <a:gd name="connsiteX16" fmla="*/ 1420861 w 3244403"/>
              <a:gd name="connsiteY16" fmla="*/ 13584 h 2437132"/>
              <a:gd name="connsiteX17" fmla="*/ 1489231 w 3244403"/>
              <a:gd name="connsiteY17" fmla="*/ 144 h 2437132"/>
              <a:gd name="connsiteX18" fmla="*/ 1555906 w 3244403"/>
              <a:gd name="connsiteY18" fmla="*/ 19194 h 2437132"/>
              <a:gd name="connsiteX19" fmla="*/ 1641631 w 3244403"/>
              <a:gd name="connsiteY19" fmla="*/ 104919 h 2437132"/>
              <a:gd name="connsiteX20" fmla="*/ 1708306 w 3244403"/>
              <a:gd name="connsiteY20" fmla="*/ 238269 h 2437132"/>
              <a:gd name="connsiteX21" fmla="*/ 1803556 w 3244403"/>
              <a:gd name="connsiteY21" fmla="*/ 457344 h 2437132"/>
              <a:gd name="connsiteX22" fmla="*/ 1860706 w 3244403"/>
              <a:gd name="connsiteY22" fmla="*/ 657369 h 2437132"/>
              <a:gd name="connsiteX23" fmla="*/ 1927381 w 3244403"/>
              <a:gd name="connsiteY23" fmla="*/ 838344 h 2437132"/>
              <a:gd name="connsiteX24" fmla="*/ 1975006 w 3244403"/>
              <a:gd name="connsiteY24" fmla="*/ 1000269 h 2437132"/>
              <a:gd name="connsiteX25" fmla="*/ 2051206 w 3244403"/>
              <a:gd name="connsiteY25" fmla="*/ 1162194 h 2437132"/>
              <a:gd name="connsiteX26" fmla="*/ 2108356 w 3244403"/>
              <a:gd name="connsiteY26" fmla="*/ 1276494 h 2437132"/>
              <a:gd name="connsiteX27" fmla="*/ 2146456 w 3244403"/>
              <a:gd name="connsiteY27" fmla="*/ 1362219 h 2437132"/>
              <a:gd name="connsiteX28" fmla="*/ 2214826 w 3244403"/>
              <a:gd name="connsiteY28" fmla="*/ 1487739 h 2437132"/>
              <a:gd name="connsiteX29" fmla="*/ 2260756 w 3244403"/>
              <a:gd name="connsiteY29" fmla="*/ 1586378 h 2437132"/>
              <a:gd name="connsiteX30" fmla="*/ 2327431 w 3244403"/>
              <a:gd name="connsiteY30" fmla="*/ 1733694 h 2437132"/>
              <a:gd name="connsiteX31" fmla="*/ 2403631 w 3244403"/>
              <a:gd name="connsiteY31" fmla="*/ 1895619 h 2437132"/>
              <a:gd name="connsiteX32" fmla="*/ 2472001 w 3244403"/>
              <a:gd name="connsiteY32" fmla="*/ 2041357 h 2437132"/>
              <a:gd name="connsiteX33" fmla="*/ 2527456 w 3244403"/>
              <a:gd name="connsiteY33" fmla="*/ 2152794 h 2437132"/>
              <a:gd name="connsiteX34" fmla="*/ 2562326 w 3244403"/>
              <a:gd name="connsiteY34" fmla="*/ 2263947 h 2437132"/>
              <a:gd name="connsiteX35" fmla="*/ 2627427 w 3244403"/>
              <a:gd name="connsiteY35" fmla="*/ 2354476 h 2437132"/>
              <a:gd name="connsiteX36" fmla="*/ 2727481 w 3244403"/>
              <a:gd name="connsiteY36" fmla="*/ 2435479 h 2437132"/>
              <a:gd name="connsiteX37" fmla="*/ 2841781 w 3244403"/>
              <a:gd name="connsiteY37" fmla="*/ 2409969 h 2437132"/>
              <a:gd name="connsiteX38" fmla="*/ 2972384 w 3244403"/>
              <a:gd name="connsiteY38" fmla="*/ 2421715 h 2437132"/>
              <a:gd name="connsiteX39" fmla="*/ 3244403 w 3244403"/>
              <a:gd name="connsiteY39" fmla="*/ 2417800 h 2437132"/>
              <a:gd name="connsiteX0" fmla="*/ 0 w 3244403"/>
              <a:gd name="connsiteY0" fmla="*/ 2413885 h 2426444"/>
              <a:gd name="connsiteX1" fmla="*/ 517681 w 3244403"/>
              <a:gd name="connsiteY1" fmla="*/ 2419494 h 2426444"/>
              <a:gd name="connsiteX2" fmla="*/ 660556 w 3244403"/>
              <a:gd name="connsiteY2" fmla="*/ 2324244 h 2426444"/>
              <a:gd name="connsiteX3" fmla="*/ 784381 w 3244403"/>
              <a:gd name="connsiteY3" fmla="*/ 2124219 h 2426444"/>
              <a:gd name="connsiteX4" fmla="*/ 851056 w 3244403"/>
              <a:gd name="connsiteY4" fmla="*/ 1933719 h 2426444"/>
              <a:gd name="connsiteX5" fmla="*/ 917731 w 3244403"/>
              <a:gd name="connsiteY5" fmla="*/ 1695594 h 2426444"/>
              <a:gd name="connsiteX6" fmla="*/ 984406 w 3244403"/>
              <a:gd name="connsiteY6" fmla="*/ 1486044 h 2426444"/>
              <a:gd name="connsiteX7" fmla="*/ 1020811 w 3244403"/>
              <a:gd name="connsiteY7" fmla="*/ 1312373 h 2426444"/>
              <a:gd name="connsiteX8" fmla="*/ 1081876 w 3244403"/>
              <a:gd name="connsiteY8" fmla="*/ 1108959 h 2426444"/>
              <a:gd name="connsiteX9" fmla="*/ 1136806 w 3244403"/>
              <a:gd name="connsiteY9" fmla="*/ 914544 h 2426444"/>
              <a:gd name="connsiteX10" fmla="*/ 1174906 w 3244403"/>
              <a:gd name="connsiteY10" fmla="*/ 733569 h 2426444"/>
              <a:gd name="connsiteX11" fmla="*/ 1225920 w 3244403"/>
              <a:gd name="connsiteY11" fmla="*/ 558204 h 2426444"/>
              <a:gd name="connsiteX12" fmla="*/ 1251106 w 3244403"/>
              <a:gd name="connsiteY12" fmla="*/ 419244 h 2426444"/>
              <a:gd name="connsiteX13" fmla="*/ 1298731 w 3244403"/>
              <a:gd name="connsiteY13" fmla="*/ 238269 h 2426444"/>
              <a:gd name="connsiteX14" fmla="*/ 1329526 w 3244403"/>
              <a:gd name="connsiteY14" fmla="*/ 135715 h 2426444"/>
              <a:gd name="connsiteX15" fmla="*/ 1367627 w 3244403"/>
              <a:gd name="connsiteY15" fmla="*/ 65124 h 2426444"/>
              <a:gd name="connsiteX16" fmla="*/ 1420861 w 3244403"/>
              <a:gd name="connsiteY16" fmla="*/ 13584 h 2426444"/>
              <a:gd name="connsiteX17" fmla="*/ 1489231 w 3244403"/>
              <a:gd name="connsiteY17" fmla="*/ 144 h 2426444"/>
              <a:gd name="connsiteX18" fmla="*/ 1555906 w 3244403"/>
              <a:gd name="connsiteY18" fmla="*/ 19194 h 2426444"/>
              <a:gd name="connsiteX19" fmla="*/ 1641631 w 3244403"/>
              <a:gd name="connsiteY19" fmla="*/ 104919 h 2426444"/>
              <a:gd name="connsiteX20" fmla="*/ 1708306 w 3244403"/>
              <a:gd name="connsiteY20" fmla="*/ 238269 h 2426444"/>
              <a:gd name="connsiteX21" fmla="*/ 1803556 w 3244403"/>
              <a:gd name="connsiteY21" fmla="*/ 457344 h 2426444"/>
              <a:gd name="connsiteX22" fmla="*/ 1860706 w 3244403"/>
              <a:gd name="connsiteY22" fmla="*/ 657369 h 2426444"/>
              <a:gd name="connsiteX23" fmla="*/ 1927381 w 3244403"/>
              <a:gd name="connsiteY23" fmla="*/ 838344 h 2426444"/>
              <a:gd name="connsiteX24" fmla="*/ 1975006 w 3244403"/>
              <a:gd name="connsiteY24" fmla="*/ 1000269 h 2426444"/>
              <a:gd name="connsiteX25" fmla="*/ 2051206 w 3244403"/>
              <a:gd name="connsiteY25" fmla="*/ 1162194 h 2426444"/>
              <a:gd name="connsiteX26" fmla="*/ 2108356 w 3244403"/>
              <a:gd name="connsiteY26" fmla="*/ 1276494 h 2426444"/>
              <a:gd name="connsiteX27" fmla="*/ 2146456 w 3244403"/>
              <a:gd name="connsiteY27" fmla="*/ 1362219 h 2426444"/>
              <a:gd name="connsiteX28" fmla="*/ 2214826 w 3244403"/>
              <a:gd name="connsiteY28" fmla="*/ 1487739 h 2426444"/>
              <a:gd name="connsiteX29" fmla="*/ 2260756 w 3244403"/>
              <a:gd name="connsiteY29" fmla="*/ 1586378 h 2426444"/>
              <a:gd name="connsiteX30" fmla="*/ 2327431 w 3244403"/>
              <a:gd name="connsiteY30" fmla="*/ 1733694 h 2426444"/>
              <a:gd name="connsiteX31" fmla="*/ 2403631 w 3244403"/>
              <a:gd name="connsiteY31" fmla="*/ 1895619 h 2426444"/>
              <a:gd name="connsiteX32" fmla="*/ 2472001 w 3244403"/>
              <a:gd name="connsiteY32" fmla="*/ 2041357 h 2426444"/>
              <a:gd name="connsiteX33" fmla="*/ 2527456 w 3244403"/>
              <a:gd name="connsiteY33" fmla="*/ 2152794 h 2426444"/>
              <a:gd name="connsiteX34" fmla="*/ 2562326 w 3244403"/>
              <a:gd name="connsiteY34" fmla="*/ 2263947 h 2426444"/>
              <a:gd name="connsiteX35" fmla="*/ 2627427 w 3244403"/>
              <a:gd name="connsiteY35" fmla="*/ 2354476 h 2426444"/>
              <a:gd name="connsiteX36" fmla="*/ 2743383 w 3244403"/>
              <a:gd name="connsiteY36" fmla="*/ 2395723 h 2426444"/>
              <a:gd name="connsiteX37" fmla="*/ 2841781 w 3244403"/>
              <a:gd name="connsiteY37" fmla="*/ 2409969 h 2426444"/>
              <a:gd name="connsiteX38" fmla="*/ 2972384 w 3244403"/>
              <a:gd name="connsiteY38" fmla="*/ 2421715 h 2426444"/>
              <a:gd name="connsiteX39" fmla="*/ 3244403 w 3244403"/>
              <a:gd name="connsiteY39" fmla="*/ 2417800 h 242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44403" h="2426444">
                <a:moveTo>
                  <a:pt x="0" y="2413885"/>
                </a:moveTo>
                <a:cubicBezTo>
                  <a:pt x="23812" y="2421822"/>
                  <a:pt x="407588" y="2434434"/>
                  <a:pt x="517681" y="2419494"/>
                </a:cubicBezTo>
                <a:cubicBezTo>
                  <a:pt x="627774" y="2404554"/>
                  <a:pt x="616106" y="2373456"/>
                  <a:pt x="660556" y="2324244"/>
                </a:cubicBezTo>
                <a:cubicBezTo>
                  <a:pt x="705006" y="2275032"/>
                  <a:pt x="752631" y="2189306"/>
                  <a:pt x="784381" y="2124219"/>
                </a:cubicBezTo>
                <a:cubicBezTo>
                  <a:pt x="816131" y="2059132"/>
                  <a:pt x="828831" y="2005156"/>
                  <a:pt x="851056" y="1933719"/>
                </a:cubicBezTo>
                <a:cubicBezTo>
                  <a:pt x="873281" y="1862281"/>
                  <a:pt x="895506" y="1770207"/>
                  <a:pt x="917731" y="1695594"/>
                </a:cubicBezTo>
                <a:cubicBezTo>
                  <a:pt x="939956" y="1620981"/>
                  <a:pt x="967226" y="1549914"/>
                  <a:pt x="984406" y="1486044"/>
                </a:cubicBezTo>
                <a:cubicBezTo>
                  <a:pt x="1001586" y="1422174"/>
                  <a:pt x="1004566" y="1375220"/>
                  <a:pt x="1020811" y="1312373"/>
                </a:cubicBezTo>
                <a:cubicBezTo>
                  <a:pt x="1037056" y="1249526"/>
                  <a:pt x="1062544" y="1175264"/>
                  <a:pt x="1081876" y="1108959"/>
                </a:cubicBezTo>
                <a:cubicBezTo>
                  <a:pt x="1101209" y="1042654"/>
                  <a:pt x="1121301" y="977109"/>
                  <a:pt x="1136806" y="914544"/>
                </a:cubicBezTo>
                <a:cubicBezTo>
                  <a:pt x="1152311" y="851979"/>
                  <a:pt x="1160054" y="792959"/>
                  <a:pt x="1174906" y="733569"/>
                </a:cubicBezTo>
                <a:cubicBezTo>
                  <a:pt x="1189758" y="674179"/>
                  <a:pt x="1213220" y="610591"/>
                  <a:pt x="1225920" y="558204"/>
                </a:cubicBezTo>
                <a:cubicBezTo>
                  <a:pt x="1238620" y="505816"/>
                  <a:pt x="1238971" y="472566"/>
                  <a:pt x="1251106" y="419244"/>
                </a:cubicBezTo>
                <a:cubicBezTo>
                  <a:pt x="1263241" y="365922"/>
                  <a:pt x="1285661" y="285524"/>
                  <a:pt x="1298731" y="238269"/>
                </a:cubicBezTo>
                <a:cubicBezTo>
                  <a:pt x="1311801" y="191014"/>
                  <a:pt x="1318043" y="164572"/>
                  <a:pt x="1329526" y="135715"/>
                </a:cubicBezTo>
                <a:cubicBezTo>
                  <a:pt x="1341009" y="106858"/>
                  <a:pt x="1352405" y="85479"/>
                  <a:pt x="1367627" y="65124"/>
                </a:cubicBezTo>
                <a:cubicBezTo>
                  <a:pt x="1382849" y="44769"/>
                  <a:pt x="1400594" y="24414"/>
                  <a:pt x="1420861" y="13584"/>
                </a:cubicBezTo>
                <a:cubicBezTo>
                  <a:pt x="1441128" y="2754"/>
                  <a:pt x="1466724" y="-791"/>
                  <a:pt x="1489231" y="144"/>
                </a:cubicBezTo>
                <a:cubicBezTo>
                  <a:pt x="1511738" y="1079"/>
                  <a:pt x="1530506" y="1731"/>
                  <a:pt x="1555906" y="19194"/>
                </a:cubicBezTo>
                <a:cubicBezTo>
                  <a:pt x="1581306" y="36657"/>
                  <a:pt x="1616231" y="68407"/>
                  <a:pt x="1641631" y="104919"/>
                </a:cubicBezTo>
                <a:cubicBezTo>
                  <a:pt x="1667031" y="141431"/>
                  <a:pt x="1681319" y="179532"/>
                  <a:pt x="1708306" y="238269"/>
                </a:cubicBezTo>
                <a:cubicBezTo>
                  <a:pt x="1735293" y="297006"/>
                  <a:pt x="1778156" y="387494"/>
                  <a:pt x="1803556" y="457344"/>
                </a:cubicBezTo>
                <a:cubicBezTo>
                  <a:pt x="1828956" y="527194"/>
                  <a:pt x="1840069" y="593869"/>
                  <a:pt x="1860706" y="657369"/>
                </a:cubicBezTo>
                <a:cubicBezTo>
                  <a:pt x="1881343" y="720869"/>
                  <a:pt x="1908331" y="781194"/>
                  <a:pt x="1927381" y="838344"/>
                </a:cubicBezTo>
                <a:cubicBezTo>
                  <a:pt x="1946431" y="895494"/>
                  <a:pt x="1954369" y="946294"/>
                  <a:pt x="1975006" y="1000269"/>
                </a:cubicBezTo>
                <a:cubicBezTo>
                  <a:pt x="1995644" y="1054244"/>
                  <a:pt x="2028981" y="1116157"/>
                  <a:pt x="2051206" y="1162194"/>
                </a:cubicBezTo>
                <a:cubicBezTo>
                  <a:pt x="2073431" y="1208231"/>
                  <a:pt x="2092481" y="1243157"/>
                  <a:pt x="2108356" y="1276494"/>
                </a:cubicBezTo>
                <a:cubicBezTo>
                  <a:pt x="2124231" y="1309831"/>
                  <a:pt x="2128711" y="1327012"/>
                  <a:pt x="2146456" y="1362219"/>
                </a:cubicBezTo>
                <a:cubicBezTo>
                  <a:pt x="2164201" y="1397426"/>
                  <a:pt x="2195776" y="1450379"/>
                  <a:pt x="2214826" y="1487739"/>
                </a:cubicBezTo>
                <a:cubicBezTo>
                  <a:pt x="2233876" y="1525099"/>
                  <a:pt x="2241989" y="1545386"/>
                  <a:pt x="2260756" y="1586378"/>
                </a:cubicBezTo>
                <a:cubicBezTo>
                  <a:pt x="2279523" y="1627370"/>
                  <a:pt x="2303619" y="1682154"/>
                  <a:pt x="2327431" y="1733694"/>
                </a:cubicBezTo>
                <a:cubicBezTo>
                  <a:pt x="2351243" y="1785234"/>
                  <a:pt x="2379536" y="1844342"/>
                  <a:pt x="2403631" y="1895619"/>
                </a:cubicBezTo>
                <a:cubicBezTo>
                  <a:pt x="2427726" y="1946896"/>
                  <a:pt x="2451364" y="1998495"/>
                  <a:pt x="2472001" y="2041357"/>
                </a:cubicBezTo>
                <a:cubicBezTo>
                  <a:pt x="2492638" y="2084219"/>
                  <a:pt x="2512402" y="2115696"/>
                  <a:pt x="2527456" y="2152794"/>
                </a:cubicBezTo>
                <a:cubicBezTo>
                  <a:pt x="2542510" y="2189892"/>
                  <a:pt x="2545664" y="2230333"/>
                  <a:pt x="2562326" y="2263947"/>
                </a:cubicBezTo>
                <a:cubicBezTo>
                  <a:pt x="2578988" y="2297561"/>
                  <a:pt x="2597251" y="2332513"/>
                  <a:pt x="2627427" y="2354476"/>
                </a:cubicBezTo>
                <a:cubicBezTo>
                  <a:pt x="2657603" y="2376439"/>
                  <a:pt x="2707657" y="2386474"/>
                  <a:pt x="2743383" y="2395723"/>
                </a:cubicBezTo>
                <a:cubicBezTo>
                  <a:pt x="2779109" y="2404972"/>
                  <a:pt x="2803614" y="2405637"/>
                  <a:pt x="2841781" y="2409969"/>
                </a:cubicBezTo>
                <a:cubicBezTo>
                  <a:pt x="2879948" y="2414301"/>
                  <a:pt x="2905280" y="2420410"/>
                  <a:pt x="2972384" y="2421715"/>
                </a:cubicBezTo>
                <a:lnTo>
                  <a:pt x="3244403" y="2417800"/>
                </a:lnTo>
              </a:path>
            </a:pathLst>
          </a:custGeom>
          <a:noFill/>
          <a:ln w="762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215" y="1585116"/>
            <a:ext cx="2169042" cy="18331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44185" y="2259547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 SOLAR OVERSUPPLY &amp; CURTAILMENT</a:t>
            </a:r>
          </a:p>
        </p:txBody>
      </p:sp>
      <p:sp>
        <p:nvSpPr>
          <p:cNvPr id="14" name="Freeform 13"/>
          <p:cNvSpPr/>
          <p:nvPr/>
        </p:nvSpPr>
        <p:spPr>
          <a:xfrm>
            <a:off x="2116387" y="2856339"/>
            <a:ext cx="2138652" cy="1528439"/>
          </a:xfrm>
          <a:custGeom>
            <a:avLst/>
            <a:gdLst>
              <a:gd name="connsiteX0" fmla="*/ 479728 w 2074612"/>
              <a:gd name="connsiteY0" fmla="*/ 0 h 1531089"/>
              <a:gd name="connsiteX1" fmla="*/ 43793 w 2074612"/>
              <a:gd name="connsiteY1" fmla="*/ 1148317 h 1531089"/>
              <a:gd name="connsiteX2" fmla="*/ 1426026 w 2074612"/>
              <a:gd name="connsiteY2" fmla="*/ 1201479 h 1531089"/>
              <a:gd name="connsiteX3" fmla="*/ 2074612 w 2074612"/>
              <a:gd name="connsiteY3" fmla="*/ 1531089 h 153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4612" h="1531089">
                <a:moveTo>
                  <a:pt x="479728" y="0"/>
                </a:moveTo>
                <a:cubicBezTo>
                  <a:pt x="182902" y="474035"/>
                  <a:pt x="-113923" y="948071"/>
                  <a:pt x="43793" y="1148317"/>
                </a:cubicBezTo>
                <a:cubicBezTo>
                  <a:pt x="201509" y="1348563"/>
                  <a:pt x="1087556" y="1137684"/>
                  <a:pt x="1426026" y="1201479"/>
                </a:cubicBezTo>
                <a:cubicBezTo>
                  <a:pt x="1764496" y="1265274"/>
                  <a:pt x="1919554" y="1398181"/>
                  <a:pt x="2074612" y="1531089"/>
                </a:cubicBezTo>
              </a:path>
            </a:pathLst>
          </a:custGeom>
          <a:noFill/>
          <a:ln w="9525">
            <a:solidFill>
              <a:schemeClr val="bg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082293" y="2728748"/>
            <a:ext cx="1609066" cy="1817956"/>
          </a:xfrm>
          <a:custGeom>
            <a:avLst/>
            <a:gdLst>
              <a:gd name="connsiteX0" fmla="*/ 1562986 w 1632201"/>
              <a:gd name="connsiteY0" fmla="*/ 0 h 1818168"/>
              <a:gd name="connsiteX1" fmla="*/ 1531089 w 1632201"/>
              <a:gd name="connsiteY1" fmla="*/ 1446028 h 1818168"/>
              <a:gd name="connsiteX2" fmla="*/ 595423 w 1632201"/>
              <a:gd name="connsiteY2" fmla="*/ 1616149 h 1818168"/>
              <a:gd name="connsiteX3" fmla="*/ 0 w 1632201"/>
              <a:gd name="connsiteY3" fmla="*/ 1818168 h 1818168"/>
              <a:gd name="connsiteX0" fmla="*/ 1562986 w 1604929"/>
              <a:gd name="connsiteY0" fmla="*/ 0 h 1818168"/>
              <a:gd name="connsiteX1" fmla="*/ 1531089 w 1604929"/>
              <a:gd name="connsiteY1" fmla="*/ 1446028 h 1818168"/>
              <a:gd name="connsiteX2" fmla="*/ 595423 w 1604929"/>
              <a:gd name="connsiteY2" fmla="*/ 1616149 h 1818168"/>
              <a:gd name="connsiteX3" fmla="*/ 0 w 1604929"/>
              <a:gd name="connsiteY3" fmla="*/ 1818168 h 1818168"/>
              <a:gd name="connsiteX0" fmla="*/ 1562986 w 1577060"/>
              <a:gd name="connsiteY0" fmla="*/ 0 h 1818168"/>
              <a:gd name="connsiteX1" fmla="*/ 1531089 w 1577060"/>
              <a:gd name="connsiteY1" fmla="*/ 1446028 h 1818168"/>
              <a:gd name="connsiteX2" fmla="*/ 595423 w 1577060"/>
              <a:gd name="connsiteY2" fmla="*/ 1616149 h 1818168"/>
              <a:gd name="connsiteX3" fmla="*/ 0 w 1577060"/>
              <a:gd name="connsiteY3" fmla="*/ 1818168 h 1818168"/>
              <a:gd name="connsiteX0" fmla="*/ 1562986 w 1596184"/>
              <a:gd name="connsiteY0" fmla="*/ 0 h 1818168"/>
              <a:gd name="connsiteX1" fmla="*/ 1531089 w 1596184"/>
              <a:gd name="connsiteY1" fmla="*/ 1446028 h 1818168"/>
              <a:gd name="connsiteX2" fmla="*/ 595423 w 1596184"/>
              <a:gd name="connsiteY2" fmla="*/ 1616149 h 1818168"/>
              <a:gd name="connsiteX3" fmla="*/ 0 w 1596184"/>
              <a:gd name="connsiteY3" fmla="*/ 1818168 h 1818168"/>
              <a:gd name="connsiteX0" fmla="*/ 1562986 w 1580416"/>
              <a:gd name="connsiteY0" fmla="*/ 0 h 1818168"/>
              <a:gd name="connsiteX1" fmla="*/ 1531089 w 1580416"/>
              <a:gd name="connsiteY1" fmla="*/ 1446028 h 1818168"/>
              <a:gd name="connsiteX2" fmla="*/ 595423 w 1580416"/>
              <a:gd name="connsiteY2" fmla="*/ 1616149 h 1818168"/>
              <a:gd name="connsiteX3" fmla="*/ 0 w 1580416"/>
              <a:gd name="connsiteY3" fmla="*/ 1818168 h 1818168"/>
              <a:gd name="connsiteX0" fmla="*/ 1562986 w 1562992"/>
              <a:gd name="connsiteY0" fmla="*/ 0 h 1818168"/>
              <a:gd name="connsiteX1" fmla="*/ 1392865 w 1562992"/>
              <a:gd name="connsiteY1" fmla="*/ 1456660 h 1818168"/>
              <a:gd name="connsiteX2" fmla="*/ 595423 w 1562992"/>
              <a:gd name="connsiteY2" fmla="*/ 1616149 h 1818168"/>
              <a:gd name="connsiteX3" fmla="*/ 0 w 1562992"/>
              <a:gd name="connsiteY3" fmla="*/ 1818168 h 1818168"/>
              <a:gd name="connsiteX0" fmla="*/ 1562986 w 1563113"/>
              <a:gd name="connsiteY0" fmla="*/ 0 h 1818168"/>
              <a:gd name="connsiteX1" fmla="*/ 1392865 w 1563113"/>
              <a:gd name="connsiteY1" fmla="*/ 1456660 h 1818168"/>
              <a:gd name="connsiteX2" fmla="*/ 595423 w 1563113"/>
              <a:gd name="connsiteY2" fmla="*/ 1616149 h 1818168"/>
              <a:gd name="connsiteX3" fmla="*/ 0 w 1563113"/>
              <a:gd name="connsiteY3" fmla="*/ 1818168 h 1818168"/>
              <a:gd name="connsiteX0" fmla="*/ 1562986 w 1563040"/>
              <a:gd name="connsiteY0" fmla="*/ 0 h 1818168"/>
              <a:gd name="connsiteX1" fmla="*/ 1392865 w 1563040"/>
              <a:gd name="connsiteY1" fmla="*/ 1456660 h 1818168"/>
              <a:gd name="connsiteX2" fmla="*/ 584790 w 1563040"/>
              <a:gd name="connsiteY2" fmla="*/ 1499191 h 1818168"/>
              <a:gd name="connsiteX3" fmla="*/ 0 w 1563040"/>
              <a:gd name="connsiteY3" fmla="*/ 1818168 h 1818168"/>
              <a:gd name="connsiteX0" fmla="*/ 1520456 w 1520510"/>
              <a:gd name="connsiteY0" fmla="*/ 0 h 1924494"/>
              <a:gd name="connsiteX1" fmla="*/ 1350335 w 1520510"/>
              <a:gd name="connsiteY1" fmla="*/ 1456660 h 1924494"/>
              <a:gd name="connsiteX2" fmla="*/ 542260 w 1520510"/>
              <a:gd name="connsiteY2" fmla="*/ 1499191 h 1924494"/>
              <a:gd name="connsiteX3" fmla="*/ 0 w 1520510"/>
              <a:gd name="connsiteY3" fmla="*/ 1924494 h 1924494"/>
              <a:gd name="connsiteX0" fmla="*/ 1520456 w 1520470"/>
              <a:gd name="connsiteY0" fmla="*/ 0 h 1924494"/>
              <a:gd name="connsiteX1" fmla="*/ 1318438 w 1520470"/>
              <a:gd name="connsiteY1" fmla="*/ 1307804 h 1924494"/>
              <a:gd name="connsiteX2" fmla="*/ 542260 w 1520470"/>
              <a:gd name="connsiteY2" fmla="*/ 1499191 h 1924494"/>
              <a:gd name="connsiteX3" fmla="*/ 0 w 1520470"/>
              <a:gd name="connsiteY3" fmla="*/ 1924494 h 1924494"/>
              <a:gd name="connsiteX0" fmla="*/ 1520456 w 1520460"/>
              <a:gd name="connsiteY0" fmla="*/ 0 h 1924494"/>
              <a:gd name="connsiteX1" fmla="*/ 1318438 w 1520460"/>
              <a:gd name="connsiteY1" fmla="*/ 1307804 h 1924494"/>
              <a:gd name="connsiteX2" fmla="*/ 542260 w 1520460"/>
              <a:gd name="connsiteY2" fmla="*/ 1499191 h 1924494"/>
              <a:gd name="connsiteX3" fmla="*/ 0 w 1520460"/>
              <a:gd name="connsiteY3" fmla="*/ 1924494 h 1924494"/>
              <a:gd name="connsiteX0" fmla="*/ 1520456 w 1520463"/>
              <a:gd name="connsiteY0" fmla="*/ 0 h 1924494"/>
              <a:gd name="connsiteX1" fmla="*/ 1318438 w 1520463"/>
              <a:gd name="connsiteY1" fmla="*/ 1307804 h 1924494"/>
              <a:gd name="connsiteX2" fmla="*/ 542260 w 1520463"/>
              <a:gd name="connsiteY2" fmla="*/ 1499191 h 1924494"/>
              <a:gd name="connsiteX3" fmla="*/ 0 w 1520463"/>
              <a:gd name="connsiteY3" fmla="*/ 1924494 h 192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0463" h="1924494">
                <a:moveTo>
                  <a:pt x="1520456" y="0"/>
                </a:moveTo>
                <a:cubicBezTo>
                  <a:pt x="1521343" y="1119964"/>
                  <a:pt x="1439862" y="1151562"/>
                  <a:pt x="1318438" y="1307804"/>
                </a:cubicBezTo>
                <a:cubicBezTo>
                  <a:pt x="1197014" y="1464046"/>
                  <a:pt x="762000" y="1396409"/>
                  <a:pt x="542260" y="1499191"/>
                </a:cubicBezTo>
                <a:cubicBezTo>
                  <a:pt x="322520" y="1601973"/>
                  <a:pt x="170120" y="1854496"/>
                  <a:pt x="0" y="1924494"/>
                </a:cubicBezTo>
              </a:path>
            </a:pathLst>
          </a:custGeom>
          <a:noFill/>
          <a:ln w="9525">
            <a:solidFill>
              <a:schemeClr val="bg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85244" y="2160303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52859" y="3186343"/>
            <a:ext cx="1427455" cy="233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78697" y="3168166"/>
            <a:ext cx="1856598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>
                <a:solidFill>
                  <a:schemeClr val="bg1">
                    <a:lumMod val="75000"/>
                  </a:schemeClr>
                </a:solidFill>
              </a:rPr>
              <a:t>GUARANTEED PRODUCTION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36032" y="3243263"/>
            <a:ext cx="116136" cy="731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6910" y="4109196"/>
            <a:ext cx="4582861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bg1">
                    <a:lumMod val="75000"/>
                  </a:schemeClr>
                </a:solidFill>
              </a:rPr>
              <a:t>PERFECT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Operational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ltra-high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penetration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35722" y="617892"/>
            <a:ext cx="79277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b="1" dirty="0" smtClean="0">
                <a:solidFill>
                  <a:schemeClr val="bg1"/>
                </a:solidFill>
              </a:rPr>
              <a:t>PERFECT SOLAR POWER FORECASTS </a:t>
            </a:r>
            <a:endParaRPr lang="en-US" sz="2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9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6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  <p:bldP spid="13" grpId="0"/>
      <p:bldP spid="14" grpId="0" animBg="1"/>
      <p:bldP spid="15" grpId="0" animBg="1"/>
      <p:bldP spid="16" grpId="0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69" y="2953512"/>
            <a:ext cx="7657513" cy="3319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97" y="1363444"/>
            <a:ext cx="2169042" cy="1833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88767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9826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9595" y="6481355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2189" y="386677"/>
            <a:ext cx="78498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PERFECT FORECAST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SCALABILITY TO ULTRA-HIGH PENETRATION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6027" y="6543752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</p:spTree>
    <p:extLst>
      <p:ext uri="{BB962C8B-B14F-4D97-AF65-F5344CB8AC3E}">
        <p14:creationId xmlns:p14="http://schemas.microsoft.com/office/powerpoint/2010/main" val="16099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69" y="2953512"/>
            <a:ext cx="7657513" cy="3319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97" y="1363444"/>
            <a:ext cx="2169042" cy="1833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88767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9826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9595" y="6481355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2189" y="386677"/>
            <a:ext cx="78498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PERFECT FORECAST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SCALABILITY TO ULTRA-HIGH PENETRATION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6027" y="6543752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</p:spTree>
    <p:extLst>
      <p:ext uri="{BB962C8B-B14F-4D97-AF65-F5344CB8AC3E}">
        <p14:creationId xmlns:p14="http://schemas.microsoft.com/office/powerpoint/2010/main" val="18255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69" y="2953512"/>
            <a:ext cx="7657513" cy="3319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97" y="1363444"/>
            <a:ext cx="2169042" cy="1833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88767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9826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9595" y="6481355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2189" y="386677"/>
            <a:ext cx="78498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PERFECT FORECAST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SCALABILITY TO ULTRA-HIGH PENETRATION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6027" y="6543752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</p:spTree>
    <p:extLst>
      <p:ext uri="{BB962C8B-B14F-4D97-AF65-F5344CB8AC3E}">
        <p14:creationId xmlns:p14="http://schemas.microsoft.com/office/powerpoint/2010/main" val="3942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69" y="2953512"/>
            <a:ext cx="7657513" cy="3319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97" y="1363444"/>
            <a:ext cx="2169042" cy="1833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88767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9826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59595" y="6481355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2189" y="386677"/>
            <a:ext cx="78498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PERFECT FORECAST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SCALABILITY TO ULTRA-HIGH PENETRATION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1785" y="384049"/>
            <a:ext cx="7849839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FIRM POWER GENERATION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LEAST-COST ULTRA-HIGH PENETRATION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6027" y="6543752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</p:spTree>
    <p:extLst>
      <p:ext uri="{BB962C8B-B14F-4D97-AF65-F5344CB8AC3E}">
        <p14:creationId xmlns:p14="http://schemas.microsoft.com/office/powerpoint/2010/main" val="119039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68" y="2953512"/>
            <a:ext cx="7653528" cy="3319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97" y="1363444"/>
            <a:ext cx="2169042" cy="1833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8767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9826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59595" y="6481355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1785" y="384049"/>
            <a:ext cx="7849839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FIRM POWER GENERATION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LEAST-COST ULTRA-HIGH PENETRATION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6027" y="6543752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</p:spTree>
    <p:extLst>
      <p:ext uri="{BB962C8B-B14F-4D97-AF65-F5344CB8AC3E}">
        <p14:creationId xmlns:p14="http://schemas.microsoft.com/office/powerpoint/2010/main" val="36330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97" y="1363444"/>
            <a:ext cx="2169042" cy="18331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88767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9826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18" y="2788920"/>
            <a:ext cx="3602498" cy="4001052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7736832" y="4400581"/>
            <a:ext cx="645458" cy="13395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36027" y="6543752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561400" y="2500134"/>
            <a:ext cx="21031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43633" y="4323906"/>
            <a:ext cx="15936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MINNESOTA </a:t>
            </a:r>
          </a:p>
          <a:p>
            <a:r>
              <a:rPr lang="en-US" sz="1400" dirty="0">
                <a:solidFill>
                  <a:schemeClr val="bg1"/>
                </a:solidFill>
              </a:rPr>
              <a:t>Optimally overbuilt</a:t>
            </a:r>
          </a:p>
          <a:p>
            <a:r>
              <a:rPr lang="en-US" sz="1400" dirty="0">
                <a:solidFill>
                  <a:schemeClr val="bg1"/>
                </a:solidFill>
              </a:rPr>
              <a:t>95% Wind/PV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Horizon 2050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1785" y="384049"/>
            <a:ext cx="7849839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FIRM POWER GENERATION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LEAST-COST ULTRA-HIGH PENETRATION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77085" y="432390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24¢/kWh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76162" y="4526281"/>
            <a:ext cx="347609" cy="2011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  <p:bldP spid="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318" y="2788920"/>
            <a:ext cx="3602498" cy="40010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36027" y="6543752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97" y="1363444"/>
            <a:ext cx="2169042" cy="18331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88767" y="2037874"/>
            <a:ext cx="594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 SOLAR OVERSUPPLY &amp; CURTAILMENT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29826" y="1938630"/>
            <a:ext cx="53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+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562088" y="2500134"/>
            <a:ext cx="21031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81785" y="384049"/>
            <a:ext cx="7849839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FIRM POWER GENERATION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LEAST-COST ULTRA-HIGH PENETRATION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94891" y="3911679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FFF00"/>
                </a:solidFill>
              </a:rPr>
              <a:t>Thank you</a:t>
            </a:r>
            <a:endParaRPr lang="en-US" sz="32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9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940423" y="386676"/>
            <a:ext cx="771060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chemeClr val="bg1"/>
                </a:solidFill>
              </a:rPr>
              <a:t>METRIC</a:t>
            </a:r>
          </a:p>
          <a:p>
            <a:pPr>
              <a:tabLst>
                <a:tab pos="2517775" algn="l"/>
              </a:tabLst>
            </a:pPr>
            <a:r>
              <a:rPr lang="en-US" sz="2400" dirty="0" smtClean="0">
                <a:solidFill>
                  <a:schemeClr val="bg1"/>
                </a:solidFill>
              </a:rPr>
              <a:t>Standard metrics: 	MBE, RMSE, MAE </a:t>
            </a:r>
          </a:p>
          <a:p>
            <a:pPr>
              <a:tabLst>
                <a:tab pos="2517775" algn="l"/>
              </a:tabLst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%MBE, %RMSE, %MAE </a:t>
            </a:r>
          </a:p>
          <a:p>
            <a:pPr>
              <a:tabLst>
                <a:tab pos="2517775" algn="l"/>
              </a:tabLst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SKILL </a:t>
            </a:r>
          </a:p>
          <a:p>
            <a:pPr>
              <a:tabLst>
                <a:tab pos="2517775" algn="l"/>
              </a:tabLst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tabLst>
                <a:tab pos="2517775" algn="l"/>
              </a:tabLst>
            </a:pPr>
            <a:r>
              <a:rPr lang="en-US" sz="2400" dirty="0" smtClean="0">
                <a:solidFill>
                  <a:schemeClr val="bg1"/>
                </a:solidFill>
              </a:rPr>
              <a:t>Perfect forecast metric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23" y="2825087"/>
            <a:ext cx="6222083" cy="34768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837303" y="525018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Night time values?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7792" y="1594350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Reference?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Mean? Nominal?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09116" y="2209573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Which persistence?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841338" y="709684"/>
            <a:ext cx="1003111" cy="368489"/>
          </a:xfrm>
          <a:custGeom>
            <a:avLst/>
            <a:gdLst>
              <a:gd name="connsiteX0" fmla="*/ 914400 w 914400"/>
              <a:gd name="connsiteY0" fmla="*/ 0 h 368489"/>
              <a:gd name="connsiteX1" fmla="*/ 682389 w 914400"/>
              <a:gd name="connsiteY1" fmla="*/ 204716 h 368489"/>
              <a:gd name="connsiteX2" fmla="*/ 0 w 914400"/>
              <a:gd name="connsiteY2" fmla="*/ 368489 h 368489"/>
              <a:gd name="connsiteX0" fmla="*/ 914400 w 914400"/>
              <a:gd name="connsiteY0" fmla="*/ 0 h 368489"/>
              <a:gd name="connsiteX1" fmla="*/ 607326 w 914400"/>
              <a:gd name="connsiteY1" fmla="*/ 272955 h 368489"/>
              <a:gd name="connsiteX2" fmla="*/ 0 w 914400"/>
              <a:gd name="connsiteY2" fmla="*/ 368489 h 368489"/>
              <a:gd name="connsiteX0" fmla="*/ 914400 w 914400"/>
              <a:gd name="connsiteY0" fmla="*/ 0 h 368489"/>
              <a:gd name="connsiteX1" fmla="*/ 784747 w 914400"/>
              <a:gd name="connsiteY1" fmla="*/ 143301 h 368489"/>
              <a:gd name="connsiteX2" fmla="*/ 607326 w 914400"/>
              <a:gd name="connsiteY2" fmla="*/ 272955 h 368489"/>
              <a:gd name="connsiteX3" fmla="*/ 0 w 914400"/>
              <a:gd name="connsiteY3" fmla="*/ 368489 h 368489"/>
              <a:gd name="connsiteX0" fmla="*/ 914400 w 914400"/>
              <a:gd name="connsiteY0" fmla="*/ 0 h 368489"/>
              <a:gd name="connsiteX1" fmla="*/ 784747 w 914400"/>
              <a:gd name="connsiteY1" fmla="*/ 143301 h 368489"/>
              <a:gd name="connsiteX2" fmla="*/ 545911 w 914400"/>
              <a:gd name="connsiteY2" fmla="*/ 307074 h 368489"/>
              <a:gd name="connsiteX3" fmla="*/ 0 w 914400"/>
              <a:gd name="connsiteY3" fmla="*/ 368489 h 368489"/>
              <a:gd name="connsiteX0" fmla="*/ 914400 w 914400"/>
              <a:gd name="connsiteY0" fmla="*/ 0 h 368489"/>
              <a:gd name="connsiteX1" fmla="*/ 784747 w 914400"/>
              <a:gd name="connsiteY1" fmla="*/ 143301 h 368489"/>
              <a:gd name="connsiteX2" fmla="*/ 545911 w 914400"/>
              <a:gd name="connsiteY2" fmla="*/ 307074 h 368489"/>
              <a:gd name="connsiteX3" fmla="*/ 0 w 914400"/>
              <a:gd name="connsiteY3" fmla="*/ 368489 h 368489"/>
              <a:gd name="connsiteX0" fmla="*/ 914400 w 914400"/>
              <a:gd name="connsiteY0" fmla="*/ 0 h 368489"/>
              <a:gd name="connsiteX1" fmla="*/ 730156 w 914400"/>
              <a:gd name="connsiteY1" fmla="*/ 47767 h 368489"/>
              <a:gd name="connsiteX2" fmla="*/ 545911 w 914400"/>
              <a:gd name="connsiteY2" fmla="*/ 307074 h 368489"/>
              <a:gd name="connsiteX3" fmla="*/ 0 w 914400"/>
              <a:gd name="connsiteY3" fmla="*/ 368489 h 368489"/>
              <a:gd name="connsiteX0" fmla="*/ 1003111 w 1003111"/>
              <a:gd name="connsiteY0" fmla="*/ 0 h 368489"/>
              <a:gd name="connsiteX1" fmla="*/ 730156 w 1003111"/>
              <a:gd name="connsiteY1" fmla="*/ 47767 h 368489"/>
              <a:gd name="connsiteX2" fmla="*/ 545911 w 1003111"/>
              <a:gd name="connsiteY2" fmla="*/ 307074 h 368489"/>
              <a:gd name="connsiteX3" fmla="*/ 0 w 1003111"/>
              <a:gd name="connsiteY3" fmla="*/ 368489 h 368489"/>
              <a:gd name="connsiteX0" fmla="*/ 1003111 w 1003111"/>
              <a:gd name="connsiteY0" fmla="*/ 0 h 368489"/>
              <a:gd name="connsiteX1" fmla="*/ 750627 w 1003111"/>
              <a:gd name="connsiteY1" fmla="*/ 75062 h 368489"/>
              <a:gd name="connsiteX2" fmla="*/ 545911 w 1003111"/>
              <a:gd name="connsiteY2" fmla="*/ 307074 h 368489"/>
              <a:gd name="connsiteX3" fmla="*/ 0 w 1003111"/>
              <a:gd name="connsiteY3" fmla="*/ 368489 h 368489"/>
              <a:gd name="connsiteX0" fmla="*/ 1003111 w 1003111"/>
              <a:gd name="connsiteY0" fmla="*/ 0 h 368489"/>
              <a:gd name="connsiteX1" fmla="*/ 750627 w 1003111"/>
              <a:gd name="connsiteY1" fmla="*/ 75062 h 368489"/>
              <a:gd name="connsiteX2" fmla="*/ 545911 w 1003111"/>
              <a:gd name="connsiteY2" fmla="*/ 307074 h 368489"/>
              <a:gd name="connsiteX3" fmla="*/ 0 w 1003111"/>
              <a:gd name="connsiteY3" fmla="*/ 368489 h 368489"/>
              <a:gd name="connsiteX0" fmla="*/ 1003111 w 1003111"/>
              <a:gd name="connsiteY0" fmla="*/ 0 h 368489"/>
              <a:gd name="connsiteX1" fmla="*/ 750627 w 1003111"/>
              <a:gd name="connsiteY1" fmla="*/ 95534 h 368489"/>
              <a:gd name="connsiteX2" fmla="*/ 545911 w 1003111"/>
              <a:gd name="connsiteY2" fmla="*/ 307074 h 368489"/>
              <a:gd name="connsiteX3" fmla="*/ 0 w 1003111"/>
              <a:gd name="connsiteY3" fmla="*/ 368489 h 36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11" h="368489">
                <a:moveTo>
                  <a:pt x="1003111" y="0"/>
                </a:moveTo>
                <a:cubicBezTo>
                  <a:pt x="892791" y="10235"/>
                  <a:pt x="801806" y="50042"/>
                  <a:pt x="750627" y="95534"/>
                </a:cubicBezTo>
                <a:cubicBezTo>
                  <a:pt x="699448" y="141026"/>
                  <a:pt x="671016" y="261582"/>
                  <a:pt x="545911" y="307074"/>
                </a:cubicBezTo>
                <a:cubicBezTo>
                  <a:pt x="420807" y="352567"/>
                  <a:pt x="264994" y="351429"/>
                  <a:pt x="0" y="368489"/>
                </a:cubicBez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7407720" y="1453486"/>
            <a:ext cx="675565" cy="464030"/>
          </a:xfrm>
          <a:custGeom>
            <a:avLst/>
            <a:gdLst>
              <a:gd name="connsiteX0" fmla="*/ 634621 w 634621"/>
              <a:gd name="connsiteY0" fmla="*/ 464023 h 476258"/>
              <a:gd name="connsiteX1" fmla="*/ 416257 w 634621"/>
              <a:gd name="connsiteY1" fmla="*/ 429904 h 476258"/>
              <a:gd name="connsiteX2" fmla="*/ 293427 w 634621"/>
              <a:gd name="connsiteY2" fmla="*/ 88710 h 476258"/>
              <a:gd name="connsiteX3" fmla="*/ 0 w 634621"/>
              <a:gd name="connsiteY3" fmla="*/ 0 h 476258"/>
              <a:gd name="connsiteX0" fmla="*/ 634621 w 634621"/>
              <a:gd name="connsiteY0" fmla="*/ 464023 h 468075"/>
              <a:gd name="connsiteX1" fmla="*/ 416257 w 634621"/>
              <a:gd name="connsiteY1" fmla="*/ 429904 h 468075"/>
              <a:gd name="connsiteX2" fmla="*/ 293427 w 634621"/>
              <a:gd name="connsiteY2" fmla="*/ 88710 h 468075"/>
              <a:gd name="connsiteX3" fmla="*/ 0 w 634621"/>
              <a:gd name="connsiteY3" fmla="*/ 0 h 468075"/>
              <a:gd name="connsiteX0" fmla="*/ 634621 w 634621"/>
              <a:gd name="connsiteY0" fmla="*/ 464023 h 464023"/>
              <a:gd name="connsiteX1" fmla="*/ 409433 w 634621"/>
              <a:gd name="connsiteY1" fmla="*/ 375313 h 464023"/>
              <a:gd name="connsiteX2" fmla="*/ 293427 w 634621"/>
              <a:gd name="connsiteY2" fmla="*/ 88710 h 464023"/>
              <a:gd name="connsiteX3" fmla="*/ 0 w 634621"/>
              <a:gd name="connsiteY3" fmla="*/ 0 h 464023"/>
              <a:gd name="connsiteX0" fmla="*/ 634621 w 634621"/>
              <a:gd name="connsiteY0" fmla="*/ 464023 h 464031"/>
              <a:gd name="connsiteX1" fmla="*/ 409433 w 634621"/>
              <a:gd name="connsiteY1" fmla="*/ 375313 h 464031"/>
              <a:gd name="connsiteX2" fmla="*/ 293427 w 634621"/>
              <a:gd name="connsiteY2" fmla="*/ 88710 h 464031"/>
              <a:gd name="connsiteX3" fmla="*/ 0 w 634621"/>
              <a:gd name="connsiteY3" fmla="*/ 0 h 464031"/>
              <a:gd name="connsiteX0" fmla="*/ 634621 w 634621"/>
              <a:gd name="connsiteY0" fmla="*/ 464023 h 464030"/>
              <a:gd name="connsiteX1" fmla="*/ 409433 w 634621"/>
              <a:gd name="connsiteY1" fmla="*/ 375313 h 464030"/>
              <a:gd name="connsiteX2" fmla="*/ 300251 w 634621"/>
              <a:gd name="connsiteY2" fmla="*/ 116006 h 464030"/>
              <a:gd name="connsiteX3" fmla="*/ 0 w 634621"/>
              <a:gd name="connsiteY3" fmla="*/ 0 h 464030"/>
              <a:gd name="connsiteX0" fmla="*/ 675565 w 675565"/>
              <a:gd name="connsiteY0" fmla="*/ 464023 h 464030"/>
              <a:gd name="connsiteX1" fmla="*/ 450377 w 675565"/>
              <a:gd name="connsiteY1" fmla="*/ 375313 h 464030"/>
              <a:gd name="connsiteX2" fmla="*/ 341195 w 675565"/>
              <a:gd name="connsiteY2" fmla="*/ 116006 h 464030"/>
              <a:gd name="connsiteX3" fmla="*/ 0 w 675565"/>
              <a:gd name="connsiteY3" fmla="*/ 0 h 464030"/>
              <a:gd name="connsiteX0" fmla="*/ 675565 w 675565"/>
              <a:gd name="connsiteY0" fmla="*/ 464023 h 464030"/>
              <a:gd name="connsiteX1" fmla="*/ 450377 w 675565"/>
              <a:gd name="connsiteY1" fmla="*/ 375313 h 464030"/>
              <a:gd name="connsiteX2" fmla="*/ 341195 w 675565"/>
              <a:gd name="connsiteY2" fmla="*/ 116006 h 464030"/>
              <a:gd name="connsiteX3" fmla="*/ 0 w 675565"/>
              <a:gd name="connsiteY3" fmla="*/ 0 h 46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565" h="464030">
                <a:moveTo>
                  <a:pt x="675565" y="464023"/>
                </a:moveTo>
                <a:cubicBezTo>
                  <a:pt x="506106" y="464591"/>
                  <a:pt x="506105" y="433316"/>
                  <a:pt x="450377" y="375313"/>
                </a:cubicBezTo>
                <a:cubicBezTo>
                  <a:pt x="394649" y="317310"/>
                  <a:pt x="416258" y="178558"/>
                  <a:pt x="341195" y="116006"/>
                </a:cubicBezTo>
                <a:cubicBezTo>
                  <a:pt x="266132" y="53454"/>
                  <a:pt x="193911" y="1705"/>
                  <a:pt x="0" y="0"/>
                </a:cubicBez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5237727" y="1819355"/>
            <a:ext cx="1235122" cy="421326"/>
          </a:xfrm>
          <a:custGeom>
            <a:avLst/>
            <a:gdLst>
              <a:gd name="connsiteX0" fmla="*/ 1235122 w 1235122"/>
              <a:gd name="connsiteY0" fmla="*/ 689729 h 689729"/>
              <a:gd name="connsiteX1" fmla="*/ 893928 w 1235122"/>
              <a:gd name="connsiteY1" fmla="*/ 232529 h 689729"/>
              <a:gd name="connsiteX2" fmla="*/ 204716 w 1235122"/>
              <a:gd name="connsiteY2" fmla="*/ 27813 h 689729"/>
              <a:gd name="connsiteX3" fmla="*/ 0 w 1235122"/>
              <a:gd name="connsiteY3" fmla="*/ 7341 h 689729"/>
              <a:gd name="connsiteX0" fmla="*/ 1235122 w 1235122"/>
              <a:gd name="connsiteY0" fmla="*/ 685010 h 685010"/>
              <a:gd name="connsiteX1" fmla="*/ 893928 w 1235122"/>
              <a:gd name="connsiteY1" fmla="*/ 227810 h 685010"/>
              <a:gd name="connsiteX2" fmla="*/ 443552 w 1235122"/>
              <a:gd name="connsiteY2" fmla="*/ 43565 h 685010"/>
              <a:gd name="connsiteX3" fmla="*/ 0 w 1235122"/>
              <a:gd name="connsiteY3" fmla="*/ 2622 h 6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5122" h="685010">
                <a:moveTo>
                  <a:pt x="1235122" y="685010"/>
                </a:moveTo>
                <a:cubicBezTo>
                  <a:pt x="1150392" y="511569"/>
                  <a:pt x="1025856" y="334718"/>
                  <a:pt x="893928" y="227810"/>
                </a:cubicBezTo>
                <a:cubicBezTo>
                  <a:pt x="762000" y="120903"/>
                  <a:pt x="592540" y="81096"/>
                  <a:pt x="443552" y="43565"/>
                </a:cubicBezTo>
                <a:cubicBezTo>
                  <a:pt x="294564" y="6034"/>
                  <a:pt x="27864" y="-5908"/>
                  <a:pt x="0" y="2622"/>
                </a:cubicBez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524001" y="3125729"/>
            <a:ext cx="7292704" cy="698847"/>
          </a:xfrm>
          <a:prstGeom prst="round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108774" y="3220282"/>
            <a:ext cx="562629" cy="52285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$</a:t>
            </a:r>
            <a:endParaRPr lang="en-US" sz="54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49650" y="862546"/>
            <a:ext cx="775786" cy="475880"/>
          </a:xfrm>
          <a:prstGeom prst="ellipse">
            <a:avLst/>
          </a:prstGeom>
          <a:noFill/>
          <a:ln w="19050">
            <a:solidFill>
              <a:srgbClr val="FFF2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349235" y="1581414"/>
            <a:ext cx="1016601" cy="493875"/>
          </a:xfrm>
          <a:prstGeom prst="ellipse">
            <a:avLst/>
          </a:prstGeom>
          <a:noFill/>
          <a:ln w="19050">
            <a:solidFill>
              <a:srgbClr val="FFF2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20276" y="2488792"/>
            <a:ext cx="22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IEA Smart persistence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2914" y="4235401"/>
            <a:ext cx="37962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@ current technology cost: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$1200/kW PV     	$200/KWh Storage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@ future technology cost: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$400/kW PV	$50/kWh Storage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347242" y="307100"/>
            <a:ext cx="648321" cy="771073"/>
            <a:chOff x="6767358" y="292608"/>
            <a:chExt cx="914400" cy="914400"/>
          </a:xfrm>
        </p:grpSpPr>
        <p:cxnSp>
          <p:nvCxnSpPr>
            <p:cNvPr id="38" name="Straight Connector 37"/>
            <p:cNvCxnSpPr/>
            <p:nvPr/>
          </p:nvCxnSpPr>
          <p:spPr>
            <a:xfrm rot="2700000">
              <a:off x="6801689" y="749808"/>
              <a:ext cx="914400" cy="0"/>
            </a:xfrm>
            <a:prstGeom prst="line">
              <a:avLst/>
            </a:prstGeom>
            <a:noFill/>
            <a:ln w="19050">
              <a:solidFill>
                <a:srgbClr val="FFF2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8900000" flipH="1">
              <a:off x="6767358" y="746516"/>
              <a:ext cx="914400" cy="0"/>
            </a:xfrm>
            <a:prstGeom prst="line">
              <a:avLst/>
            </a:prstGeom>
            <a:noFill/>
            <a:ln w="19050">
              <a:solidFill>
                <a:srgbClr val="FFF2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659108" y="3220282"/>
            <a:ext cx="562629" cy="52285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$</a:t>
            </a:r>
            <a:endParaRPr lang="en-US" sz="54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16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6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8528" y="384048"/>
            <a:ext cx="632107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chemeClr val="bg1"/>
                </a:solidFill>
              </a:rPr>
              <a:t>METRIC</a:t>
            </a:r>
          </a:p>
          <a:p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100" b="1" dirty="0" smtClean="0">
                <a:solidFill>
                  <a:schemeClr val="bg1"/>
                </a:solidFill>
              </a:rPr>
              <a:t>FORECAST MODELS</a:t>
            </a:r>
            <a:endParaRPr lang="en-US" sz="3100" b="1" dirty="0">
              <a:solidFill>
                <a:schemeClr val="bg1"/>
              </a:solidFill>
            </a:endParaRPr>
          </a:p>
          <a:p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SUNY (SOLAR ANYWHERE) </a:t>
            </a:r>
            <a:endParaRPr lang="en-US" i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GFS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ECMWF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NDFD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HRRR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Smart Persistence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694" y="2292739"/>
            <a:ext cx="5089387" cy="369456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336455" y="3044666"/>
            <a:ext cx="291313" cy="24498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279055" y="2702336"/>
            <a:ext cx="2057400" cy="848931"/>
          </a:xfrm>
          <a:custGeom>
            <a:avLst/>
            <a:gdLst>
              <a:gd name="connsiteX0" fmla="*/ 0 w 1945759"/>
              <a:gd name="connsiteY0" fmla="*/ 0 h 1360967"/>
              <a:gd name="connsiteX1" fmla="*/ 170121 w 1945759"/>
              <a:gd name="connsiteY1" fmla="*/ 648586 h 1360967"/>
              <a:gd name="connsiteX2" fmla="*/ 1020726 w 1945759"/>
              <a:gd name="connsiteY2" fmla="*/ 999460 h 1360967"/>
              <a:gd name="connsiteX3" fmla="*/ 1562986 w 1945759"/>
              <a:gd name="connsiteY3" fmla="*/ 1190846 h 1360967"/>
              <a:gd name="connsiteX4" fmla="*/ 1945759 w 1945759"/>
              <a:gd name="connsiteY4" fmla="*/ 1360967 h 1360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759" h="1360967">
                <a:moveTo>
                  <a:pt x="0" y="0"/>
                </a:moveTo>
                <a:cubicBezTo>
                  <a:pt x="0" y="241004"/>
                  <a:pt x="0" y="482009"/>
                  <a:pt x="170121" y="648586"/>
                </a:cubicBezTo>
                <a:cubicBezTo>
                  <a:pt x="340242" y="815163"/>
                  <a:pt x="788582" y="909083"/>
                  <a:pt x="1020726" y="999460"/>
                </a:cubicBezTo>
                <a:cubicBezTo>
                  <a:pt x="1252870" y="1089837"/>
                  <a:pt x="1408814" y="1130595"/>
                  <a:pt x="1562986" y="1190846"/>
                </a:cubicBezTo>
                <a:cubicBezTo>
                  <a:pt x="1717158" y="1251097"/>
                  <a:pt x="1831458" y="1306032"/>
                  <a:pt x="1945759" y="1360967"/>
                </a:cubicBezTo>
              </a:path>
            </a:pathLst>
          </a:custGeom>
          <a:noFill/>
          <a:ln w="6350">
            <a:solidFill>
              <a:schemeClr val="bg1"/>
            </a:solidFill>
            <a:headEnd type="none" w="med" len="med"/>
            <a:tailEnd type="triangle" w="med" len="med"/>
          </a:ln>
          <a:effectLst>
            <a:outerShdw dist="38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2694" y="1330148"/>
            <a:ext cx="396127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dirty="0" smtClean="0">
                <a:solidFill>
                  <a:srgbClr val="FFFF00"/>
                </a:solidFill>
              </a:rPr>
              <a:t>1, 3, &amp; 24 Hours Ahead</a:t>
            </a:r>
            <a:endParaRPr lang="en-US" sz="31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93" y="7128367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</p:spTree>
    <p:extLst>
      <p:ext uri="{BB962C8B-B14F-4D97-AF65-F5344CB8AC3E}">
        <p14:creationId xmlns:p14="http://schemas.microsoft.com/office/powerpoint/2010/main" val="9729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938528" y="384048"/>
            <a:ext cx="632107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chemeClr val="bg1"/>
                </a:solidFill>
              </a:rPr>
              <a:t>METRIC</a:t>
            </a:r>
          </a:p>
          <a:p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100" b="1" dirty="0" smtClean="0">
                <a:solidFill>
                  <a:schemeClr val="bg1"/>
                </a:solidFill>
              </a:rPr>
              <a:t>VALIDATIONS</a:t>
            </a:r>
            <a:endParaRPr lang="en-US" sz="3100" b="1" dirty="0">
              <a:solidFill>
                <a:schemeClr val="bg1"/>
              </a:solidFill>
            </a:endParaRPr>
          </a:p>
          <a:p>
            <a:endParaRPr lang="en-US" sz="3100" b="1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36207" y="1772392"/>
            <a:ext cx="5103242" cy="3680370"/>
            <a:chOff x="3459707" y="1212352"/>
            <a:chExt cx="5103242" cy="3680370"/>
          </a:xfrm>
        </p:grpSpPr>
        <p:grpSp>
          <p:nvGrpSpPr>
            <p:cNvPr id="15" name="Group 14"/>
            <p:cNvGrpSpPr/>
            <p:nvPr/>
          </p:nvGrpSpPr>
          <p:grpSpPr>
            <a:xfrm>
              <a:off x="3639211" y="1212352"/>
              <a:ext cx="4923738" cy="3231025"/>
              <a:chOff x="2636496" y="484496"/>
              <a:chExt cx="4641481" cy="3036626"/>
            </a:xfrm>
          </p:grpSpPr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6" t="5748" r="1" b="19950"/>
              <a:stretch/>
            </p:blipFill>
            <p:spPr bwMode="auto">
              <a:xfrm>
                <a:off x="2636496" y="484496"/>
                <a:ext cx="4641481" cy="30366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3" name="Oval 32"/>
              <p:cNvSpPr/>
              <p:nvPr/>
            </p:nvSpPr>
            <p:spPr>
              <a:xfrm rot="1491815">
                <a:off x="3138986" y="2743200"/>
                <a:ext cx="791570" cy="464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6416302" y="3956907"/>
              <a:ext cx="1208888" cy="5445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87645" y="2859180"/>
              <a:ext cx="73152" cy="731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24439" y="2247304"/>
              <a:ext cx="73152" cy="731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91842" y="3157156"/>
              <a:ext cx="73152" cy="731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57536" y="2905603"/>
              <a:ext cx="869149" cy="261610"/>
            </a:xfrm>
            <a:prstGeom prst="rect">
              <a:avLst/>
            </a:prstGeom>
            <a:noFill/>
            <a:effectLst>
              <a:outerShdw blurRad="25400" dist="25400" dir="8400000" algn="ctr" rotWithShape="0">
                <a:schemeClr val="tx1">
                  <a:alpha val="92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Desert Rock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68666" y="3200394"/>
              <a:ext cx="1064715" cy="261610"/>
            </a:xfrm>
            <a:prstGeom prst="rect">
              <a:avLst/>
            </a:prstGeom>
            <a:noFill/>
            <a:effectLst>
              <a:outerShdw blurRad="25400" dist="25400" dir="8400000" algn="ctr" rotWithShape="0">
                <a:schemeClr val="tx1">
                  <a:alpha val="92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Goodwin Creek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00943" y="2282198"/>
              <a:ext cx="801823" cy="261610"/>
            </a:xfrm>
            <a:prstGeom prst="rect">
              <a:avLst/>
            </a:prstGeom>
            <a:noFill/>
            <a:effectLst>
              <a:outerShdw blurRad="25400" dist="25400" dir="8400000" algn="ctr" rotWithShape="0">
                <a:schemeClr val="tx1">
                  <a:alpha val="92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Penn State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53257" y="2478844"/>
              <a:ext cx="73152" cy="731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71876" y="2601009"/>
              <a:ext cx="73152" cy="731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01080" y="2202948"/>
              <a:ext cx="73152" cy="731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58255" y="1822860"/>
              <a:ext cx="73152" cy="731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88855" y="2523200"/>
              <a:ext cx="713657" cy="261610"/>
            </a:xfrm>
            <a:prstGeom prst="rect">
              <a:avLst/>
            </a:prstGeom>
            <a:noFill/>
            <a:effectLst>
              <a:outerShdw blurRad="25400" dist="25400" dir="8400000" algn="ctr" rotWithShape="0">
                <a:schemeClr val="tx1">
                  <a:alpha val="92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Bondville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10303" y="2252082"/>
              <a:ext cx="771365" cy="261610"/>
            </a:xfrm>
            <a:prstGeom prst="rect">
              <a:avLst/>
            </a:prstGeom>
            <a:noFill/>
            <a:effectLst>
              <a:outerShdw blurRad="25400" dist="25400" dir="8400000" algn="ctr" rotWithShape="0">
                <a:schemeClr val="tx1">
                  <a:alpha val="92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Sioux Falls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08912" y="2672630"/>
              <a:ext cx="635110" cy="261610"/>
            </a:xfrm>
            <a:prstGeom prst="rect">
              <a:avLst/>
            </a:prstGeom>
            <a:noFill/>
            <a:effectLst>
              <a:outerShdw blurRad="25400" dist="25400" dir="8400000" algn="ctr" rotWithShape="0">
                <a:schemeClr val="tx1">
                  <a:alpha val="92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Boulder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4414" y="1899686"/>
              <a:ext cx="716863" cy="261610"/>
            </a:xfrm>
            <a:prstGeom prst="rect">
              <a:avLst/>
            </a:prstGeom>
            <a:noFill/>
            <a:effectLst>
              <a:outerShdw blurRad="25400" dist="25400" dir="8400000" algn="ctr" rotWithShape="0">
                <a:schemeClr val="tx1">
                  <a:alpha val="92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Fort Peck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59707" y="3637128"/>
              <a:ext cx="1566978" cy="12555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6586">
            <a:off x="2361128" y="1809123"/>
            <a:ext cx="3037920" cy="3248710"/>
          </a:xfrm>
          <a:prstGeom prst="rect">
            <a:avLst/>
          </a:prstGeom>
        </p:spPr>
      </p:pic>
      <p:sp>
        <p:nvSpPr>
          <p:cNvPr id="35" name="Freeform 34"/>
          <p:cNvSpPr/>
          <p:nvPr/>
        </p:nvSpPr>
        <p:spPr>
          <a:xfrm>
            <a:off x="5475204" y="2706450"/>
            <a:ext cx="741821" cy="1191720"/>
          </a:xfrm>
          <a:custGeom>
            <a:avLst/>
            <a:gdLst>
              <a:gd name="connsiteX0" fmla="*/ 57502 w 741821"/>
              <a:gd name="connsiteY0" fmla="*/ 369 h 1191720"/>
              <a:gd name="connsiteX1" fmla="*/ 200377 w 741821"/>
              <a:gd name="connsiteY1" fmla="*/ 38469 h 1191720"/>
              <a:gd name="connsiteX2" fmla="*/ 324202 w 741821"/>
              <a:gd name="connsiteY2" fmla="*/ 71807 h 1191720"/>
              <a:gd name="connsiteX3" fmla="*/ 381352 w 741821"/>
              <a:gd name="connsiteY3" fmla="*/ 81332 h 1191720"/>
              <a:gd name="connsiteX4" fmla="*/ 395640 w 741821"/>
              <a:gd name="connsiteY4" fmla="*/ 86094 h 1191720"/>
              <a:gd name="connsiteX5" fmla="*/ 400402 w 741821"/>
              <a:gd name="connsiteY5" fmla="*/ 86094 h 1191720"/>
              <a:gd name="connsiteX6" fmla="*/ 395640 w 741821"/>
              <a:gd name="connsiteY6" fmla="*/ 90857 h 1191720"/>
              <a:gd name="connsiteX7" fmla="*/ 371827 w 741821"/>
              <a:gd name="connsiteY7" fmla="*/ 200394 h 1191720"/>
              <a:gd name="connsiteX8" fmla="*/ 333727 w 741821"/>
              <a:gd name="connsiteY8" fmla="*/ 362319 h 1191720"/>
              <a:gd name="connsiteX9" fmla="*/ 324202 w 741821"/>
              <a:gd name="connsiteY9" fmla="*/ 409944 h 1191720"/>
              <a:gd name="connsiteX10" fmla="*/ 324202 w 741821"/>
              <a:gd name="connsiteY10" fmla="*/ 414707 h 1191720"/>
              <a:gd name="connsiteX11" fmla="*/ 333727 w 741821"/>
              <a:gd name="connsiteY11" fmla="*/ 419469 h 1191720"/>
              <a:gd name="connsiteX12" fmla="*/ 652815 w 741821"/>
              <a:gd name="connsiteY12" fmla="*/ 867144 h 1191720"/>
              <a:gd name="connsiteX13" fmla="*/ 676627 w 741821"/>
              <a:gd name="connsiteY13" fmla="*/ 910007 h 1191720"/>
              <a:gd name="connsiteX14" fmla="*/ 705202 w 741821"/>
              <a:gd name="connsiteY14" fmla="*/ 929057 h 1191720"/>
              <a:gd name="connsiteX15" fmla="*/ 705202 w 741821"/>
              <a:gd name="connsiteY15" fmla="*/ 952869 h 1191720"/>
              <a:gd name="connsiteX16" fmla="*/ 709965 w 741821"/>
              <a:gd name="connsiteY16" fmla="*/ 967157 h 1191720"/>
              <a:gd name="connsiteX17" fmla="*/ 738540 w 741821"/>
              <a:gd name="connsiteY17" fmla="*/ 1010019 h 1191720"/>
              <a:gd name="connsiteX18" fmla="*/ 738540 w 741821"/>
              <a:gd name="connsiteY18" fmla="*/ 1014782 h 1191720"/>
              <a:gd name="connsiteX19" fmla="*/ 714727 w 741821"/>
              <a:gd name="connsiteY19" fmla="*/ 1014782 h 1191720"/>
              <a:gd name="connsiteX20" fmla="*/ 695677 w 741821"/>
              <a:gd name="connsiteY20" fmla="*/ 1029069 h 1191720"/>
              <a:gd name="connsiteX21" fmla="*/ 681390 w 741821"/>
              <a:gd name="connsiteY21" fmla="*/ 1067169 h 1191720"/>
              <a:gd name="connsiteX22" fmla="*/ 667102 w 741821"/>
              <a:gd name="connsiteY22" fmla="*/ 1114794 h 1191720"/>
              <a:gd name="connsiteX23" fmla="*/ 667102 w 741821"/>
              <a:gd name="connsiteY23" fmla="*/ 1133844 h 1191720"/>
              <a:gd name="connsiteX24" fmla="*/ 676627 w 741821"/>
              <a:gd name="connsiteY24" fmla="*/ 1143369 h 1191720"/>
              <a:gd name="connsiteX25" fmla="*/ 686152 w 741821"/>
              <a:gd name="connsiteY25" fmla="*/ 1152894 h 1191720"/>
              <a:gd name="connsiteX26" fmla="*/ 671865 w 741821"/>
              <a:gd name="connsiteY26" fmla="*/ 1171944 h 1191720"/>
              <a:gd name="connsiteX27" fmla="*/ 662340 w 741821"/>
              <a:gd name="connsiteY27" fmla="*/ 1190994 h 1191720"/>
              <a:gd name="connsiteX28" fmla="*/ 643290 w 741821"/>
              <a:gd name="connsiteY28" fmla="*/ 1186232 h 1191720"/>
              <a:gd name="connsiteX29" fmla="*/ 643290 w 741821"/>
              <a:gd name="connsiteY29" fmla="*/ 1171944 h 1191720"/>
              <a:gd name="connsiteX30" fmla="*/ 643290 w 741821"/>
              <a:gd name="connsiteY30" fmla="*/ 1167182 h 1191720"/>
              <a:gd name="connsiteX31" fmla="*/ 590902 w 741821"/>
              <a:gd name="connsiteY31" fmla="*/ 1171944 h 1191720"/>
              <a:gd name="connsiteX32" fmla="*/ 476602 w 741821"/>
              <a:gd name="connsiteY32" fmla="*/ 1157657 h 1191720"/>
              <a:gd name="connsiteX33" fmla="*/ 448027 w 741821"/>
              <a:gd name="connsiteY33" fmla="*/ 1157657 h 1191720"/>
              <a:gd name="connsiteX34" fmla="*/ 438502 w 741821"/>
              <a:gd name="connsiteY34" fmla="*/ 1148132 h 1191720"/>
              <a:gd name="connsiteX35" fmla="*/ 428977 w 741821"/>
              <a:gd name="connsiteY35" fmla="*/ 1138607 h 1191720"/>
              <a:gd name="connsiteX36" fmla="*/ 428977 w 741821"/>
              <a:gd name="connsiteY36" fmla="*/ 1119557 h 1191720"/>
              <a:gd name="connsiteX37" fmla="*/ 424215 w 741821"/>
              <a:gd name="connsiteY37" fmla="*/ 1071932 h 1191720"/>
              <a:gd name="connsiteX38" fmla="*/ 405165 w 741821"/>
              <a:gd name="connsiteY38" fmla="*/ 1043357 h 1191720"/>
              <a:gd name="connsiteX39" fmla="*/ 395640 w 741821"/>
              <a:gd name="connsiteY39" fmla="*/ 1024307 h 1191720"/>
              <a:gd name="connsiteX40" fmla="*/ 386115 w 741821"/>
              <a:gd name="connsiteY40" fmla="*/ 1010019 h 1191720"/>
              <a:gd name="connsiteX41" fmla="*/ 376590 w 741821"/>
              <a:gd name="connsiteY41" fmla="*/ 1010019 h 1191720"/>
              <a:gd name="connsiteX42" fmla="*/ 357540 w 741821"/>
              <a:gd name="connsiteY42" fmla="*/ 1010019 h 1191720"/>
              <a:gd name="connsiteX43" fmla="*/ 348015 w 741821"/>
              <a:gd name="connsiteY43" fmla="*/ 1010019 h 1191720"/>
              <a:gd name="connsiteX44" fmla="*/ 348015 w 741821"/>
              <a:gd name="connsiteY44" fmla="*/ 986207 h 1191720"/>
              <a:gd name="connsiteX45" fmla="*/ 348015 w 741821"/>
              <a:gd name="connsiteY45" fmla="*/ 976682 h 1191720"/>
              <a:gd name="connsiteX46" fmla="*/ 338490 w 741821"/>
              <a:gd name="connsiteY46" fmla="*/ 967157 h 1191720"/>
              <a:gd name="connsiteX47" fmla="*/ 324202 w 741821"/>
              <a:gd name="connsiteY47" fmla="*/ 971919 h 1191720"/>
              <a:gd name="connsiteX48" fmla="*/ 309915 w 741821"/>
              <a:gd name="connsiteY48" fmla="*/ 971919 h 1191720"/>
              <a:gd name="connsiteX49" fmla="*/ 305152 w 741821"/>
              <a:gd name="connsiteY49" fmla="*/ 962394 h 1191720"/>
              <a:gd name="connsiteX50" fmla="*/ 295627 w 741821"/>
              <a:gd name="connsiteY50" fmla="*/ 957632 h 1191720"/>
              <a:gd name="connsiteX51" fmla="*/ 276577 w 741821"/>
              <a:gd name="connsiteY51" fmla="*/ 943344 h 1191720"/>
              <a:gd name="connsiteX52" fmla="*/ 276577 w 741821"/>
              <a:gd name="connsiteY52" fmla="*/ 933819 h 1191720"/>
              <a:gd name="connsiteX53" fmla="*/ 267052 w 741821"/>
              <a:gd name="connsiteY53" fmla="*/ 914769 h 1191720"/>
              <a:gd name="connsiteX54" fmla="*/ 252765 w 741821"/>
              <a:gd name="connsiteY54" fmla="*/ 910007 h 1191720"/>
              <a:gd name="connsiteX55" fmla="*/ 228952 w 741821"/>
              <a:gd name="connsiteY55" fmla="*/ 895719 h 1191720"/>
              <a:gd name="connsiteX56" fmla="*/ 200377 w 741821"/>
              <a:gd name="connsiteY56" fmla="*/ 890957 h 1191720"/>
              <a:gd name="connsiteX57" fmla="*/ 181327 w 741821"/>
              <a:gd name="connsiteY57" fmla="*/ 886194 h 1191720"/>
              <a:gd name="connsiteX58" fmla="*/ 176565 w 741821"/>
              <a:gd name="connsiteY58" fmla="*/ 876669 h 1191720"/>
              <a:gd name="connsiteX59" fmla="*/ 171802 w 741821"/>
              <a:gd name="connsiteY59" fmla="*/ 862382 h 1191720"/>
              <a:gd name="connsiteX60" fmla="*/ 176565 w 741821"/>
              <a:gd name="connsiteY60" fmla="*/ 833807 h 1191720"/>
              <a:gd name="connsiteX61" fmla="*/ 176565 w 741821"/>
              <a:gd name="connsiteY61" fmla="*/ 824282 h 1191720"/>
              <a:gd name="connsiteX62" fmla="*/ 176565 w 741821"/>
              <a:gd name="connsiteY62" fmla="*/ 795707 h 1191720"/>
              <a:gd name="connsiteX63" fmla="*/ 167040 w 741821"/>
              <a:gd name="connsiteY63" fmla="*/ 790944 h 1191720"/>
              <a:gd name="connsiteX64" fmla="*/ 162277 w 741821"/>
              <a:gd name="connsiteY64" fmla="*/ 786182 h 1191720"/>
              <a:gd name="connsiteX65" fmla="*/ 167040 w 741821"/>
              <a:gd name="connsiteY65" fmla="*/ 786182 h 1191720"/>
              <a:gd name="connsiteX66" fmla="*/ 167040 w 741821"/>
              <a:gd name="connsiteY66" fmla="*/ 767132 h 1191720"/>
              <a:gd name="connsiteX67" fmla="*/ 157515 w 741821"/>
              <a:gd name="connsiteY67" fmla="*/ 762369 h 1191720"/>
              <a:gd name="connsiteX68" fmla="*/ 147990 w 741821"/>
              <a:gd name="connsiteY68" fmla="*/ 752844 h 1191720"/>
              <a:gd name="connsiteX69" fmla="*/ 138465 w 741821"/>
              <a:gd name="connsiteY69" fmla="*/ 719507 h 1191720"/>
              <a:gd name="connsiteX70" fmla="*/ 133702 w 741821"/>
              <a:gd name="connsiteY70" fmla="*/ 695694 h 1191720"/>
              <a:gd name="connsiteX71" fmla="*/ 124177 w 741821"/>
              <a:gd name="connsiteY71" fmla="*/ 686169 h 1191720"/>
              <a:gd name="connsiteX72" fmla="*/ 109890 w 741821"/>
              <a:gd name="connsiteY72" fmla="*/ 671882 h 1191720"/>
              <a:gd name="connsiteX73" fmla="*/ 109890 w 741821"/>
              <a:gd name="connsiteY73" fmla="*/ 667119 h 1191720"/>
              <a:gd name="connsiteX74" fmla="*/ 109890 w 741821"/>
              <a:gd name="connsiteY74" fmla="*/ 652832 h 1191720"/>
              <a:gd name="connsiteX75" fmla="*/ 109890 w 741821"/>
              <a:gd name="connsiteY75" fmla="*/ 643307 h 1191720"/>
              <a:gd name="connsiteX76" fmla="*/ 114652 w 741821"/>
              <a:gd name="connsiteY76" fmla="*/ 629019 h 1191720"/>
              <a:gd name="connsiteX77" fmla="*/ 119415 w 741821"/>
              <a:gd name="connsiteY77" fmla="*/ 614732 h 1191720"/>
              <a:gd name="connsiteX78" fmla="*/ 124177 w 741821"/>
              <a:gd name="connsiteY78" fmla="*/ 609969 h 1191720"/>
              <a:gd name="connsiteX79" fmla="*/ 124177 w 741821"/>
              <a:gd name="connsiteY79" fmla="*/ 595682 h 1191720"/>
              <a:gd name="connsiteX80" fmla="*/ 119415 w 741821"/>
              <a:gd name="connsiteY80" fmla="*/ 595682 h 1191720"/>
              <a:gd name="connsiteX81" fmla="*/ 114652 w 741821"/>
              <a:gd name="connsiteY81" fmla="*/ 581394 h 1191720"/>
              <a:gd name="connsiteX82" fmla="*/ 105127 w 741821"/>
              <a:gd name="connsiteY82" fmla="*/ 581394 h 1191720"/>
              <a:gd name="connsiteX83" fmla="*/ 95602 w 741821"/>
              <a:gd name="connsiteY83" fmla="*/ 576632 h 1191720"/>
              <a:gd name="connsiteX84" fmla="*/ 86077 w 741821"/>
              <a:gd name="connsiteY84" fmla="*/ 567107 h 1191720"/>
              <a:gd name="connsiteX85" fmla="*/ 81315 w 741821"/>
              <a:gd name="connsiteY85" fmla="*/ 557582 h 1191720"/>
              <a:gd name="connsiteX86" fmla="*/ 81315 w 741821"/>
              <a:gd name="connsiteY86" fmla="*/ 552819 h 1191720"/>
              <a:gd name="connsiteX87" fmla="*/ 86077 w 741821"/>
              <a:gd name="connsiteY87" fmla="*/ 533769 h 1191720"/>
              <a:gd name="connsiteX88" fmla="*/ 86077 w 741821"/>
              <a:gd name="connsiteY88" fmla="*/ 524244 h 1191720"/>
              <a:gd name="connsiteX89" fmla="*/ 86077 w 741821"/>
              <a:gd name="connsiteY89" fmla="*/ 509957 h 1191720"/>
              <a:gd name="connsiteX90" fmla="*/ 86077 w 741821"/>
              <a:gd name="connsiteY90" fmla="*/ 490907 h 1191720"/>
              <a:gd name="connsiteX91" fmla="*/ 86077 w 741821"/>
              <a:gd name="connsiteY91" fmla="*/ 481382 h 1191720"/>
              <a:gd name="connsiteX92" fmla="*/ 81315 w 741821"/>
              <a:gd name="connsiteY92" fmla="*/ 471857 h 1191720"/>
              <a:gd name="connsiteX93" fmla="*/ 76552 w 741821"/>
              <a:gd name="connsiteY93" fmla="*/ 457569 h 1191720"/>
              <a:gd name="connsiteX94" fmla="*/ 57502 w 741821"/>
              <a:gd name="connsiteY94" fmla="*/ 457569 h 1191720"/>
              <a:gd name="connsiteX95" fmla="*/ 62265 w 741821"/>
              <a:gd name="connsiteY95" fmla="*/ 438519 h 1191720"/>
              <a:gd name="connsiteX96" fmla="*/ 62265 w 741821"/>
              <a:gd name="connsiteY96" fmla="*/ 419469 h 1191720"/>
              <a:gd name="connsiteX97" fmla="*/ 57502 w 741821"/>
              <a:gd name="connsiteY97" fmla="*/ 400419 h 1191720"/>
              <a:gd name="connsiteX98" fmla="*/ 43215 w 741821"/>
              <a:gd name="connsiteY98" fmla="*/ 390894 h 1191720"/>
              <a:gd name="connsiteX99" fmla="*/ 38452 w 741821"/>
              <a:gd name="connsiteY99" fmla="*/ 376607 h 1191720"/>
              <a:gd name="connsiteX100" fmla="*/ 33690 w 741821"/>
              <a:gd name="connsiteY100" fmla="*/ 362319 h 1191720"/>
              <a:gd name="connsiteX101" fmla="*/ 24165 w 741821"/>
              <a:gd name="connsiteY101" fmla="*/ 357557 h 1191720"/>
              <a:gd name="connsiteX102" fmla="*/ 24165 w 741821"/>
              <a:gd name="connsiteY102" fmla="*/ 348032 h 1191720"/>
              <a:gd name="connsiteX103" fmla="*/ 24165 w 741821"/>
              <a:gd name="connsiteY103" fmla="*/ 328982 h 1191720"/>
              <a:gd name="connsiteX104" fmla="*/ 24165 w 741821"/>
              <a:gd name="connsiteY104" fmla="*/ 309932 h 1191720"/>
              <a:gd name="connsiteX105" fmla="*/ 28927 w 741821"/>
              <a:gd name="connsiteY105" fmla="*/ 286119 h 1191720"/>
              <a:gd name="connsiteX106" fmla="*/ 43215 w 741821"/>
              <a:gd name="connsiteY106" fmla="*/ 252782 h 1191720"/>
              <a:gd name="connsiteX107" fmla="*/ 33690 w 741821"/>
              <a:gd name="connsiteY107" fmla="*/ 238494 h 1191720"/>
              <a:gd name="connsiteX108" fmla="*/ 28927 w 741821"/>
              <a:gd name="connsiteY108" fmla="*/ 224207 h 1191720"/>
              <a:gd name="connsiteX109" fmla="*/ 19402 w 741821"/>
              <a:gd name="connsiteY109" fmla="*/ 205157 h 1191720"/>
              <a:gd name="connsiteX110" fmla="*/ 5115 w 741821"/>
              <a:gd name="connsiteY110" fmla="*/ 190869 h 1191720"/>
              <a:gd name="connsiteX111" fmla="*/ 352 w 741821"/>
              <a:gd name="connsiteY111" fmla="*/ 176582 h 1191720"/>
              <a:gd name="connsiteX112" fmla="*/ 352 w 741821"/>
              <a:gd name="connsiteY112" fmla="*/ 167057 h 1191720"/>
              <a:gd name="connsiteX113" fmla="*/ 9877 w 741821"/>
              <a:gd name="connsiteY113" fmla="*/ 162294 h 1191720"/>
              <a:gd name="connsiteX114" fmla="*/ 19402 w 741821"/>
              <a:gd name="connsiteY114" fmla="*/ 148007 h 1191720"/>
              <a:gd name="connsiteX115" fmla="*/ 33690 w 741821"/>
              <a:gd name="connsiteY115" fmla="*/ 128957 h 1191720"/>
              <a:gd name="connsiteX116" fmla="*/ 47977 w 741821"/>
              <a:gd name="connsiteY116" fmla="*/ 105144 h 1191720"/>
              <a:gd name="connsiteX117" fmla="*/ 57502 w 741821"/>
              <a:gd name="connsiteY117" fmla="*/ 86094 h 1191720"/>
              <a:gd name="connsiteX118" fmla="*/ 62265 w 741821"/>
              <a:gd name="connsiteY118" fmla="*/ 67044 h 1191720"/>
              <a:gd name="connsiteX119" fmla="*/ 57502 w 741821"/>
              <a:gd name="connsiteY119" fmla="*/ 369 h 119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741821" h="1191720">
                <a:moveTo>
                  <a:pt x="57502" y="369"/>
                </a:moveTo>
                <a:cubicBezTo>
                  <a:pt x="80521" y="-4394"/>
                  <a:pt x="200377" y="38469"/>
                  <a:pt x="200377" y="38469"/>
                </a:cubicBezTo>
                <a:cubicBezTo>
                  <a:pt x="244827" y="50375"/>
                  <a:pt x="294040" y="64663"/>
                  <a:pt x="324202" y="71807"/>
                </a:cubicBezTo>
                <a:cubicBezTo>
                  <a:pt x="354364" y="78951"/>
                  <a:pt x="369446" y="78951"/>
                  <a:pt x="381352" y="81332"/>
                </a:cubicBezTo>
                <a:cubicBezTo>
                  <a:pt x="393258" y="83713"/>
                  <a:pt x="395640" y="86094"/>
                  <a:pt x="395640" y="86094"/>
                </a:cubicBezTo>
                <a:cubicBezTo>
                  <a:pt x="398815" y="86888"/>
                  <a:pt x="400402" y="86094"/>
                  <a:pt x="400402" y="86094"/>
                </a:cubicBezTo>
                <a:lnTo>
                  <a:pt x="395640" y="90857"/>
                </a:lnTo>
                <a:cubicBezTo>
                  <a:pt x="390878" y="109907"/>
                  <a:pt x="382146" y="155150"/>
                  <a:pt x="371827" y="200394"/>
                </a:cubicBezTo>
                <a:cubicBezTo>
                  <a:pt x="361508" y="245638"/>
                  <a:pt x="341664" y="327394"/>
                  <a:pt x="333727" y="362319"/>
                </a:cubicBezTo>
                <a:cubicBezTo>
                  <a:pt x="325790" y="397244"/>
                  <a:pt x="324202" y="409944"/>
                  <a:pt x="324202" y="409944"/>
                </a:cubicBezTo>
                <a:cubicBezTo>
                  <a:pt x="322614" y="418675"/>
                  <a:pt x="324202" y="414707"/>
                  <a:pt x="324202" y="414707"/>
                </a:cubicBezTo>
                <a:cubicBezTo>
                  <a:pt x="325789" y="416294"/>
                  <a:pt x="278958" y="344063"/>
                  <a:pt x="333727" y="419469"/>
                </a:cubicBezTo>
                <a:cubicBezTo>
                  <a:pt x="388496" y="494875"/>
                  <a:pt x="595665" y="785388"/>
                  <a:pt x="652815" y="867144"/>
                </a:cubicBezTo>
                <a:cubicBezTo>
                  <a:pt x="709965" y="948900"/>
                  <a:pt x="667896" y="899688"/>
                  <a:pt x="676627" y="910007"/>
                </a:cubicBezTo>
                <a:cubicBezTo>
                  <a:pt x="685358" y="920326"/>
                  <a:pt x="700440" y="921913"/>
                  <a:pt x="705202" y="929057"/>
                </a:cubicBezTo>
                <a:cubicBezTo>
                  <a:pt x="709964" y="936201"/>
                  <a:pt x="704408" y="946519"/>
                  <a:pt x="705202" y="952869"/>
                </a:cubicBezTo>
                <a:cubicBezTo>
                  <a:pt x="705996" y="959219"/>
                  <a:pt x="704409" y="957632"/>
                  <a:pt x="709965" y="967157"/>
                </a:cubicBezTo>
                <a:cubicBezTo>
                  <a:pt x="715521" y="976682"/>
                  <a:pt x="738540" y="1010019"/>
                  <a:pt x="738540" y="1010019"/>
                </a:cubicBezTo>
                <a:cubicBezTo>
                  <a:pt x="743303" y="1017957"/>
                  <a:pt x="742509" y="1013988"/>
                  <a:pt x="738540" y="1014782"/>
                </a:cubicBezTo>
                <a:cubicBezTo>
                  <a:pt x="734571" y="1015576"/>
                  <a:pt x="721871" y="1012401"/>
                  <a:pt x="714727" y="1014782"/>
                </a:cubicBezTo>
                <a:cubicBezTo>
                  <a:pt x="707583" y="1017163"/>
                  <a:pt x="701233" y="1020338"/>
                  <a:pt x="695677" y="1029069"/>
                </a:cubicBezTo>
                <a:cubicBezTo>
                  <a:pt x="690121" y="1037800"/>
                  <a:pt x="686153" y="1052881"/>
                  <a:pt x="681390" y="1067169"/>
                </a:cubicBezTo>
                <a:cubicBezTo>
                  <a:pt x="676627" y="1081457"/>
                  <a:pt x="669483" y="1103682"/>
                  <a:pt x="667102" y="1114794"/>
                </a:cubicBezTo>
                <a:cubicBezTo>
                  <a:pt x="664721" y="1125906"/>
                  <a:pt x="667102" y="1133844"/>
                  <a:pt x="667102" y="1133844"/>
                </a:cubicBezTo>
                <a:cubicBezTo>
                  <a:pt x="668689" y="1138606"/>
                  <a:pt x="676627" y="1143369"/>
                  <a:pt x="676627" y="1143369"/>
                </a:cubicBezTo>
                <a:cubicBezTo>
                  <a:pt x="679802" y="1146544"/>
                  <a:pt x="686946" y="1148132"/>
                  <a:pt x="686152" y="1152894"/>
                </a:cubicBezTo>
                <a:cubicBezTo>
                  <a:pt x="685358" y="1157656"/>
                  <a:pt x="675834" y="1165594"/>
                  <a:pt x="671865" y="1171944"/>
                </a:cubicBezTo>
                <a:cubicBezTo>
                  <a:pt x="667896" y="1178294"/>
                  <a:pt x="667102" y="1188613"/>
                  <a:pt x="662340" y="1190994"/>
                </a:cubicBezTo>
                <a:cubicBezTo>
                  <a:pt x="657578" y="1193375"/>
                  <a:pt x="646465" y="1189407"/>
                  <a:pt x="643290" y="1186232"/>
                </a:cubicBezTo>
                <a:lnTo>
                  <a:pt x="643290" y="1171944"/>
                </a:lnTo>
                <a:cubicBezTo>
                  <a:pt x="643290" y="1168769"/>
                  <a:pt x="652021" y="1167182"/>
                  <a:pt x="643290" y="1167182"/>
                </a:cubicBezTo>
                <a:cubicBezTo>
                  <a:pt x="634559" y="1167182"/>
                  <a:pt x="618683" y="1173531"/>
                  <a:pt x="590902" y="1171944"/>
                </a:cubicBezTo>
                <a:cubicBezTo>
                  <a:pt x="563121" y="1170357"/>
                  <a:pt x="500415" y="1160038"/>
                  <a:pt x="476602" y="1157657"/>
                </a:cubicBezTo>
                <a:cubicBezTo>
                  <a:pt x="452789" y="1155276"/>
                  <a:pt x="448027" y="1157657"/>
                  <a:pt x="448027" y="1157657"/>
                </a:cubicBezTo>
                <a:cubicBezTo>
                  <a:pt x="441677" y="1156070"/>
                  <a:pt x="438502" y="1148132"/>
                  <a:pt x="438502" y="1148132"/>
                </a:cubicBezTo>
                <a:cubicBezTo>
                  <a:pt x="435327" y="1144957"/>
                  <a:pt x="430564" y="1143369"/>
                  <a:pt x="428977" y="1138607"/>
                </a:cubicBezTo>
                <a:cubicBezTo>
                  <a:pt x="427390" y="1133845"/>
                  <a:pt x="429771" y="1130669"/>
                  <a:pt x="428977" y="1119557"/>
                </a:cubicBezTo>
                <a:cubicBezTo>
                  <a:pt x="428183" y="1108445"/>
                  <a:pt x="428184" y="1084632"/>
                  <a:pt x="424215" y="1071932"/>
                </a:cubicBezTo>
                <a:cubicBezTo>
                  <a:pt x="420246" y="1059232"/>
                  <a:pt x="409928" y="1051295"/>
                  <a:pt x="405165" y="1043357"/>
                </a:cubicBezTo>
                <a:cubicBezTo>
                  <a:pt x="400403" y="1035420"/>
                  <a:pt x="398815" y="1029863"/>
                  <a:pt x="395640" y="1024307"/>
                </a:cubicBezTo>
                <a:cubicBezTo>
                  <a:pt x="392465" y="1018751"/>
                  <a:pt x="386115" y="1010019"/>
                  <a:pt x="386115" y="1010019"/>
                </a:cubicBezTo>
                <a:cubicBezTo>
                  <a:pt x="382940" y="1007638"/>
                  <a:pt x="376590" y="1010019"/>
                  <a:pt x="376590" y="1010019"/>
                </a:cubicBezTo>
                <a:lnTo>
                  <a:pt x="357540" y="1010019"/>
                </a:lnTo>
                <a:cubicBezTo>
                  <a:pt x="352778" y="1010019"/>
                  <a:pt x="349602" y="1013988"/>
                  <a:pt x="348015" y="1010019"/>
                </a:cubicBezTo>
                <a:cubicBezTo>
                  <a:pt x="346428" y="1006050"/>
                  <a:pt x="348015" y="986207"/>
                  <a:pt x="348015" y="986207"/>
                </a:cubicBezTo>
                <a:lnTo>
                  <a:pt x="348015" y="976682"/>
                </a:lnTo>
                <a:cubicBezTo>
                  <a:pt x="346428" y="973507"/>
                  <a:pt x="342459" y="967951"/>
                  <a:pt x="338490" y="967157"/>
                </a:cubicBezTo>
                <a:cubicBezTo>
                  <a:pt x="334521" y="966363"/>
                  <a:pt x="328964" y="971125"/>
                  <a:pt x="324202" y="971919"/>
                </a:cubicBezTo>
                <a:cubicBezTo>
                  <a:pt x="319440" y="972713"/>
                  <a:pt x="309915" y="971919"/>
                  <a:pt x="309915" y="971919"/>
                </a:cubicBezTo>
                <a:cubicBezTo>
                  <a:pt x="306740" y="970332"/>
                  <a:pt x="305152" y="962394"/>
                  <a:pt x="305152" y="962394"/>
                </a:cubicBezTo>
                <a:cubicBezTo>
                  <a:pt x="302771" y="960013"/>
                  <a:pt x="300389" y="960807"/>
                  <a:pt x="295627" y="957632"/>
                </a:cubicBezTo>
                <a:cubicBezTo>
                  <a:pt x="290865" y="954457"/>
                  <a:pt x="276577" y="943344"/>
                  <a:pt x="276577" y="943344"/>
                </a:cubicBezTo>
                <a:cubicBezTo>
                  <a:pt x="273402" y="939375"/>
                  <a:pt x="278164" y="938581"/>
                  <a:pt x="276577" y="933819"/>
                </a:cubicBezTo>
                <a:cubicBezTo>
                  <a:pt x="274990" y="929057"/>
                  <a:pt x="271021" y="918738"/>
                  <a:pt x="267052" y="914769"/>
                </a:cubicBezTo>
                <a:cubicBezTo>
                  <a:pt x="263083" y="910800"/>
                  <a:pt x="259115" y="913182"/>
                  <a:pt x="252765" y="910007"/>
                </a:cubicBezTo>
                <a:cubicBezTo>
                  <a:pt x="246415" y="906832"/>
                  <a:pt x="237683" y="898894"/>
                  <a:pt x="228952" y="895719"/>
                </a:cubicBezTo>
                <a:cubicBezTo>
                  <a:pt x="220221" y="892544"/>
                  <a:pt x="208315" y="892545"/>
                  <a:pt x="200377" y="890957"/>
                </a:cubicBezTo>
                <a:cubicBezTo>
                  <a:pt x="192439" y="889369"/>
                  <a:pt x="181327" y="886194"/>
                  <a:pt x="181327" y="886194"/>
                </a:cubicBezTo>
                <a:cubicBezTo>
                  <a:pt x="177358" y="883813"/>
                  <a:pt x="178152" y="880638"/>
                  <a:pt x="176565" y="876669"/>
                </a:cubicBezTo>
                <a:cubicBezTo>
                  <a:pt x="174978" y="872700"/>
                  <a:pt x="171802" y="869526"/>
                  <a:pt x="171802" y="862382"/>
                </a:cubicBezTo>
                <a:cubicBezTo>
                  <a:pt x="171802" y="855238"/>
                  <a:pt x="175771" y="840157"/>
                  <a:pt x="176565" y="833807"/>
                </a:cubicBezTo>
                <a:cubicBezTo>
                  <a:pt x="177359" y="827457"/>
                  <a:pt x="176565" y="824282"/>
                  <a:pt x="176565" y="824282"/>
                </a:cubicBezTo>
                <a:lnTo>
                  <a:pt x="176565" y="795707"/>
                </a:lnTo>
                <a:cubicBezTo>
                  <a:pt x="174978" y="790151"/>
                  <a:pt x="167040" y="790944"/>
                  <a:pt x="167040" y="790944"/>
                </a:cubicBezTo>
                <a:cubicBezTo>
                  <a:pt x="164659" y="789357"/>
                  <a:pt x="162277" y="786182"/>
                  <a:pt x="162277" y="786182"/>
                </a:cubicBezTo>
                <a:cubicBezTo>
                  <a:pt x="162277" y="785388"/>
                  <a:pt x="166246" y="789357"/>
                  <a:pt x="167040" y="786182"/>
                </a:cubicBezTo>
                <a:cubicBezTo>
                  <a:pt x="167834" y="783007"/>
                  <a:pt x="167040" y="767132"/>
                  <a:pt x="167040" y="767132"/>
                </a:cubicBezTo>
                <a:cubicBezTo>
                  <a:pt x="165453" y="763163"/>
                  <a:pt x="157515" y="762369"/>
                  <a:pt x="157515" y="762369"/>
                </a:cubicBezTo>
                <a:cubicBezTo>
                  <a:pt x="154340" y="759988"/>
                  <a:pt x="151165" y="759988"/>
                  <a:pt x="147990" y="752844"/>
                </a:cubicBezTo>
                <a:cubicBezTo>
                  <a:pt x="144815" y="745700"/>
                  <a:pt x="140846" y="729032"/>
                  <a:pt x="138465" y="719507"/>
                </a:cubicBezTo>
                <a:cubicBezTo>
                  <a:pt x="136084" y="709982"/>
                  <a:pt x="133702" y="695694"/>
                  <a:pt x="133702" y="695694"/>
                </a:cubicBezTo>
                <a:cubicBezTo>
                  <a:pt x="131321" y="690138"/>
                  <a:pt x="124177" y="686169"/>
                  <a:pt x="124177" y="686169"/>
                </a:cubicBezTo>
                <a:lnTo>
                  <a:pt x="109890" y="671882"/>
                </a:lnTo>
                <a:cubicBezTo>
                  <a:pt x="107509" y="668707"/>
                  <a:pt x="109890" y="667119"/>
                  <a:pt x="109890" y="667119"/>
                </a:cubicBezTo>
                <a:lnTo>
                  <a:pt x="109890" y="652832"/>
                </a:lnTo>
                <a:cubicBezTo>
                  <a:pt x="109890" y="648863"/>
                  <a:pt x="109096" y="647276"/>
                  <a:pt x="109890" y="643307"/>
                </a:cubicBezTo>
                <a:cubicBezTo>
                  <a:pt x="110684" y="639338"/>
                  <a:pt x="114652" y="629019"/>
                  <a:pt x="114652" y="629019"/>
                </a:cubicBezTo>
                <a:lnTo>
                  <a:pt x="119415" y="614732"/>
                </a:lnTo>
                <a:cubicBezTo>
                  <a:pt x="121002" y="611557"/>
                  <a:pt x="123383" y="613144"/>
                  <a:pt x="124177" y="609969"/>
                </a:cubicBezTo>
                <a:cubicBezTo>
                  <a:pt x="124971" y="606794"/>
                  <a:pt x="124177" y="595682"/>
                  <a:pt x="124177" y="595682"/>
                </a:cubicBezTo>
                <a:cubicBezTo>
                  <a:pt x="123383" y="593301"/>
                  <a:pt x="121002" y="598063"/>
                  <a:pt x="119415" y="595682"/>
                </a:cubicBezTo>
                <a:cubicBezTo>
                  <a:pt x="117828" y="593301"/>
                  <a:pt x="114652" y="581394"/>
                  <a:pt x="114652" y="581394"/>
                </a:cubicBezTo>
                <a:cubicBezTo>
                  <a:pt x="112271" y="579013"/>
                  <a:pt x="105127" y="581394"/>
                  <a:pt x="105127" y="581394"/>
                </a:cubicBezTo>
                <a:cubicBezTo>
                  <a:pt x="101952" y="580600"/>
                  <a:pt x="95602" y="576632"/>
                  <a:pt x="95602" y="576632"/>
                </a:cubicBezTo>
                <a:cubicBezTo>
                  <a:pt x="92427" y="574251"/>
                  <a:pt x="86077" y="567107"/>
                  <a:pt x="86077" y="567107"/>
                </a:cubicBezTo>
                <a:cubicBezTo>
                  <a:pt x="83696" y="563932"/>
                  <a:pt x="81315" y="557582"/>
                  <a:pt x="81315" y="557582"/>
                </a:cubicBezTo>
                <a:cubicBezTo>
                  <a:pt x="80521" y="555201"/>
                  <a:pt x="80521" y="556788"/>
                  <a:pt x="81315" y="552819"/>
                </a:cubicBezTo>
                <a:cubicBezTo>
                  <a:pt x="82109" y="548850"/>
                  <a:pt x="86077" y="533769"/>
                  <a:pt x="86077" y="533769"/>
                </a:cubicBezTo>
                <a:cubicBezTo>
                  <a:pt x="86871" y="529007"/>
                  <a:pt x="86077" y="524244"/>
                  <a:pt x="86077" y="524244"/>
                </a:cubicBezTo>
                <a:lnTo>
                  <a:pt x="86077" y="509957"/>
                </a:lnTo>
                <a:lnTo>
                  <a:pt x="86077" y="490907"/>
                </a:lnTo>
                <a:cubicBezTo>
                  <a:pt x="86077" y="486145"/>
                  <a:pt x="86871" y="484557"/>
                  <a:pt x="86077" y="481382"/>
                </a:cubicBezTo>
                <a:cubicBezTo>
                  <a:pt x="85283" y="478207"/>
                  <a:pt x="82903" y="475826"/>
                  <a:pt x="81315" y="471857"/>
                </a:cubicBezTo>
                <a:cubicBezTo>
                  <a:pt x="79728" y="467888"/>
                  <a:pt x="80521" y="459950"/>
                  <a:pt x="76552" y="457569"/>
                </a:cubicBezTo>
                <a:cubicBezTo>
                  <a:pt x="72583" y="455188"/>
                  <a:pt x="59883" y="460744"/>
                  <a:pt x="57502" y="457569"/>
                </a:cubicBezTo>
                <a:cubicBezTo>
                  <a:pt x="55121" y="454394"/>
                  <a:pt x="61471" y="444869"/>
                  <a:pt x="62265" y="438519"/>
                </a:cubicBezTo>
                <a:cubicBezTo>
                  <a:pt x="63059" y="432169"/>
                  <a:pt x="63059" y="425819"/>
                  <a:pt x="62265" y="419469"/>
                </a:cubicBezTo>
                <a:cubicBezTo>
                  <a:pt x="61471" y="413119"/>
                  <a:pt x="60677" y="405181"/>
                  <a:pt x="57502" y="400419"/>
                </a:cubicBezTo>
                <a:cubicBezTo>
                  <a:pt x="54327" y="395657"/>
                  <a:pt x="46390" y="394863"/>
                  <a:pt x="43215" y="390894"/>
                </a:cubicBezTo>
                <a:cubicBezTo>
                  <a:pt x="40040" y="386925"/>
                  <a:pt x="38452" y="376607"/>
                  <a:pt x="38452" y="376607"/>
                </a:cubicBezTo>
                <a:lnTo>
                  <a:pt x="33690" y="362319"/>
                </a:lnTo>
                <a:cubicBezTo>
                  <a:pt x="31309" y="359144"/>
                  <a:pt x="25752" y="359938"/>
                  <a:pt x="24165" y="357557"/>
                </a:cubicBezTo>
                <a:cubicBezTo>
                  <a:pt x="22577" y="355176"/>
                  <a:pt x="24165" y="348032"/>
                  <a:pt x="24165" y="348032"/>
                </a:cubicBezTo>
                <a:lnTo>
                  <a:pt x="24165" y="328982"/>
                </a:lnTo>
                <a:cubicBezTo>
                  <a:pt x="24165" y="322632"/>
                  <a:pt x="23371" y="317076"/>
                  <a:pt x="24165" y="309932"/>
                </a:cubicBezTo>
                <a:cubicBezTo>
                  <a:pt x="24959" y="302788"/>
                  <a:pt x="25752" y="295644"/>
                  <a:pt x="28927" y="286119"/>
                </a:cubicBezTo>
                <a:cubicBezTo>
                  <a:pt x="32102" y="276594"/>
                  <a:pt x="42421" y="260719"/>
                  <a:pt x="43215" y="252782"/>
                </a:cubicBezTo>
                <a:cubicBezTo>
                  <a:pt x="44009" y="244845"/>
                  <a:pt x="36071" y="243256"/>
                  <a:pt x="33690" y="238494"/>
                </a:cubicBezTo>
                <a:cubicBezTo>
                  <a:pt x="31309" y="233732"/>
                  <a:pt x="31308" y="229763"/>
                  <a:pt x="28927" y="224207"/>
                </a:cubicBezTo>
                <a:cubicBezTo>
                  <a:pt x="26546" y="218651"/>
                  <a:pt x="23371" y="210713"/>
                  <a:pt x="19402" y="205157"/>
                </a:cubicBezTo>
                <a:cubicBezTo>
                  <a:pt x="15433" y="199601"/>
                  <a:pt x="8290" y="195631"/>
                  <a:pt x="5115" y="190869"/>
                </a:cubicBezTo>
                <a:cubicBezTo>
                  <a:pt x="1940" y="186107"/>
                  <a:pt x="352" y="176582"/>
                  <a:pt x="352" y="176582"/>
                </a:cubicBezTo>
                <a:cubicBezTo>
                  <a:pt x="-442" y="172613"/>
                  <a:pt x="352" y="167057"/>
                  <a:pt x="352" y="167057"/>
                </a:cubicBezTo>
                <a:cubicBezTo>
                  <a:pt x="1939" y="164676"/>
                  <a:pt x="6702" y="165469"/>
                  <a:pt x="9877" y="162294"/>
                </a:cubicBezTo>
                <a:cubicBezTo>
                  <a:pt x="13052" y="159119"/>
                  <a:pt x="15433" y="153563"/>
                  <a:pt x="19402" y="148007"/>
                </a:cubicBezTo>
                <a:cubicBezTo>
                  <a:pt x="23371" y="142451"/>
                  <a:pt x="28928" y="136101"/>
                  <a:pt x="33690" y="128957"/>
                </a:cubicBezTo>
                <a:cubicBezTo>
                  <a:pt x="38452" y="121813"/>
                  <a:pt x="44008" y="112288"/>
                  <a:pt x="47977" y="105144"/>
                </a:cubicBezTo>
                <a:cubicBezTo>
                  <a:pt x="51946" y="98000"/>
                  <a:pt x="55121" y="92444"/>
                  <a:pt x="57502" y="86094"/>
                </a:cubicBezTo>
                <a:cubicBezTo>
                  <a:pt x="59883" y="79744"/>
                  <a:pt x="62265" y="73394"/>
                  <a:pt x="62265" y="67044"/>
                </a:cubicBezTo>
                <a:cubicBezTo>
                  <a:pt x="62265" y="60694"/>
                  <a:pt x="34483" y="5132"/>
                  <a:pt x="57502" y="369"/>
                </a:cubicBezTo>
                <a:close/>
              </a:path>
            </a:pathLst>
          </a:cu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062780" y="4995779"/>
            <a:ext cx="1531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7 SURFRAD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92300" y="4996828"/>
            <a:ext cx="3276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16 POINT CALIFORNIA FLEET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014649" y="2200465"/>
            <a:ext cx="1867877" cy="606879"/>
          </a:xfrm>
          <a:prstGeom prst="line">
            <a:avLst/>
          </a:prstGeom>
          <a:ln w="31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5" idx="30"/>
          </p:cNvCxnSpPr>
          <p:nvPr/>
        </p:nvCxnSpPr>
        <p:spPr>
          <a:xfrm flipV="1">
            <a:off x="4746117" y="3873632"/>
            <a:ext cx="1372377" cy="910545"/>
          </a:xfrm>
          <a:prstGeom prst="line">
            <a:avLst/>
          </a:prstGeom>
          <a:ln w="31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14107" y="5512340"/>
            <a:ext cx="597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All validations are fully independent</a:t>
            </a:r>
          </a:p>
        </p:txBody>
      </p:sp>
    </p:spTree>
    <p:extLst>
      <p:ext uri="{BB962C8B-B14F-4D97-AF65-F5344CB8AC3E}">
        <p14:creationId xmlns:p14="http://schemas.microsoft.com/office/powerpoint/2010/main" val="307298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/>
      <p:bldP spid="38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938528" y="384048"/>
            <a:ext cx="63210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chemeClr val="bg1"/>
                </a:solidFill>
              </a:rPr>
              <a:t>METRIC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5993" y="7128367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© Perez &amp; et al.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392799"/>
              </p:ext>
            </p:extLst>
          </p:nvPr>
        </p:nvGraphicFramePr>
        <p:xfrm>
          <a:off x="6028661" y="34989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839999"/>
              </p:ext>
            </p:extLst>
          </p:nvPr>
        </p:nvGraphicFramePr>
        <p:xfrm>
          <a:off x="5967929" y="1042316"/>
          <a:ext cx="4647560" cy="2725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851616"/>
              </p:ext>
            </p:extLst>
          </p:nvPr>
        </p:nvGraphicFramePr>
        <p:xfrm>
          <a:off x="1578668" y="1042317"/>
          <a:ext cx="4560094" cy="2725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685024"/>
              </p:ext>
            </p:extLst>
          </p:nvPr>
        </p:nvGraphicFramePr>
        <p:xfrm>
          <a:off x="1578668" y="35837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359381" y="655315"/>
            <a:ext cx="232888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MAE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(Wm</a:t>
            </a:r>
            <a:r>
              <a:rPr lang="en-US" sz="2400" baseline="30000" dirty="0" smtClean="0">
                <a:solidFill>
                  <a:schemeClr val="bg1"/>
                </a:solidFill>
              </a:rPr>
              <a:t>-2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72914" y="669167"/>
            <a:ext cx="232888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SKILL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(%)</a:t>
            </a:r>
          </a:p>
        </p:txBody>
      </p:sp>
      <p:sp>
        <p:nvSpPr>
          <p:cNvPr id="14" name="Oval 13"/>
          <p:cNvSpPr/>
          <p:nvPr/>
        </p:nvSpPr>
        <p:spPr>
          <a:xfrm>
            <a:off x="1900798" y="5401491"/>
            <a:ext cx="1018903" cy="8406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7326324" y="4042954"/>
            <a:ext cx="387446" cy="1901606"/>
          </a:xfrm>
          <a:prstGeom prst="upDownArrow">
            <a:avLst>
              <a:gd name="adj1" fmla="val 50000"/>
              <a:gd name="adj2" fmla="val 161626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7336487" y="1704699"/>
            <a:ext cx="338097" cy="1097157"/>
          </a:xfrm>
          <a:prstGeom prst="upDownArrow">
            <a:avLst>
              <a:gd name="adj1" fmla="val 50000"/>
              <a:gd name="adj2" fmla="val 12299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  <p:bldGraphic spid="11" grpId="0">
        <p:bldAsOne/>
      </p:bldGraphic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38528" y="384048"/>
            <a:ext cx="63210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chemeClr val="bg1"/>
                </a:solidFill>
              </a:rPr>
              <a:t>METRIC</a:t>
            </a:r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903384"/>
              </p:ext>
            </p:extLst>
          </p:nvPr>
        </p:nvGraphicFramePr>
        <p:xfrm>
          <a:off x="1578668" y="1042317"/>
          <a:ext cx="4560094" cy="2725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314701"/>
              </p:ext>
            </p:extLst>
          </p:nvPr>
        </p:nvGraphicFramePr>
        <p:xfrm>
          <a:off x="1578668" y="35837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9381" y="655315"/>
            <a:ext cx="232888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MAE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(Wm</a:t>
            </a:r>
            <a:r>
              <a:rPr lang="en-US" sz="2400" baseline="30000" dirty="0" smtClean="0">
                <a:solidFill>
                  <a:schemeClr val="bg1"/>
                </a:solidFill>
              </a:rPr>
              <a:t>-2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00575" y="409036"/>
            <a:ext cx="417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Perfect Forecast </a:t>
            </a:r>
            <a:r>
              <a:rPr lang="en-US" sz="2400" dirty="0" smtClean="0">
                <a:solidFill>
                  <a:schemeClr val="bg1"/>
                </a:solidFill>
              </a:rPr>
              <a:t>($/kWp)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267797"/>
              </p:ext>
            </p:extLst>
          </p:nvPr>
        </p:nvGraphicFramePr>
        <p:xfrm>
          <a:off x="6201434" y="1039689"/>
          <a:ext cx="4379999" cy="2707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466511"/>
              </p:ext>
            </p:extLst>
          </p:nvPr>
        </p:nvGraphicFramePr>
        <p:xfrm>
          <a:off x="6204162" y="3583719"/>
          <a:ext cx="4442209" cy="2756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Oval 12"/>
          <p:cNvSpPr/>
          <p:nvPr/>
        </p:nvSpPr>
        <p:spPr>
          <a:xfrm>
            <a:off x="7332928" y="2527663"/>
            <a:ext cx="705395" cy="3866606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33548" y="786372"/>
            <a:ext cx="27222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@ Current technology costs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2" grpId="0">
        <p:bldAsOne/>
      </p:bldGraphic>
      <p:bldP spid="13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38528" y="384048"/>
            <a:ext cx="63210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chemeClr val="bg1"/>
                </a:solidFill>
              </a:rPr>
              <a:t>METRIC</a:t>
            </a:r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477608"/>
              </p:ext>
            </p:extLst>
          </p:nvPr>
        </p:nvGraphicFramePr>
        <p:xfrm>
          <a:off x="1578668" y="1042317"/>
          <a:ext cx="4560094" cy="2725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058381"/>
              </p:ext>
            </p:extLst>
          </p:nvPr>
        </p:nvGraphicFramePr>
        <p:xfrm>
          <a:off x="1578668" y="35837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9381" y="655315"/>
            <a:ext cx="232888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MAE</a:t>
            </a:r>
            <a:r>
              <a:rPr lang="en-US" sz="3100" b="1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(Wm</a:t>
            </a:r>
            <a:r>
              <a:rPr lang="en-US" sz="2400" baseline="30000" dirty="0" smtClean="0">
                <a:solidFill>
                  <a:schemeClr val="bg1"/>
                </a:solidFill>
              </a:rPr>
              <a:t>-2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00575" y="409036"/>
            <a:ext cx="417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Perfect Forecast </a:t>
            </a:r>
            <a:r>
              <a:rPr lang="en-US" sz="2400" dirty="0" smtClean="0">
                <a:solidFill>
                  <a:schemeClr val="bg1"/>
                </a:solidFill>
              </a:rPr>
              <a:t>($/kWp)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33548" y="786372"/>
            <a:ext cx="26265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FF00"/>
                </a:solidFill>
              </a:rPr>
              <a:t>@ Future technology costs</a:t>
            </a:r>
            <a:endParaRPr lang="en-US" i="1" dirty="0">
              <a:solidFill>
                <a:srgbClr val="FFFF00"/>
              </a:solidFill>
            </a:endParaRPr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538165"/>
              </p:ext>
            </p:extLst>
          </p:nvPr>
        </p:nvGraphicFramePr>
        <p:xfrm>
          <a:off x="6099203" y="1039688"/>
          <a:ext cx="4562856" cy="279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TextBox 1"/>
          <p:cNvSpPr txBox="1"/>
          <p:nvPr/>
        </p:nvSpPr>
        <p:spPr>
          <a:xfrm>
            <a:off x="6896603" y="1245582"/>
            <a:ext cx="704347" cy="279068"/>
          </a:xfrm>
          <a:prstGeom prst="rect">
            <a:avLst/>
          </a:prstGeom>
          <a:noFill/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FF00"/>
                </a:solidFill>
              </a:rPr>
              <a:t>SURFRAD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/>
          <a:srcRect l="45032" t="8416" r="18957" b="83652"/>
          <a:stretch/>
        </p:blipFill>
        <p:spPr>
          <a:xfrm>
            <a:off x="8274354" y="1277539"/>
            <a:ext cx="1577788" cy="215153"/>
          </a:xfrm>
          <a:prstGeom prst="rect">
            <a:avLst/>
          </a:prstGeom>
        </p:spPr>
      </p:pic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350234"/>
              </p:ext>
            </p:extLst>
          </p:nvPr>
        </p:nvGraphicFramePr>
        <p:xfrm>
          <a:off x="6198068" y="3597367"/>
          <a:ext cx="444207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4" name="Rectangle 33"/>
          <p:cNvSpPr/>
          <p:nvPr/>
        </p:nvSpPr>
        <p:spPr>
          <a:xfrm>
            <a:off x="7407752" y="3480179"/>
            <a:ext cx="642863" cy="2524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8" b="19821"/>
          <a:stretch/>
        </p:blipFill>
        <p:spPr>
          <a:xfrm>
            <a:off x="7327283" y="3491286"/>
            <a:ext cx="859091" cy="14145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6150668" y="1076866"/>
            <a:ext cx="4360323" cy="53815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612562" y="5277327"/>
            <a:ext cx="1018903" cy="8406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8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18686" y="1624083"/>
            <a:ext cx="6920749" cy="4152450"/>
            <a:chOff x="1315874" y="1624083"/>
            <a:chExt cx="6920749" cy="41524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5874" y="1624083"/>
              <a:ext cx="6920749" cy="415245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101755" y="2272352"/>
              <a:ext cx="2866030" cy="3411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548" y="1627632"/>
            <a:ext cx="6920749" cy="4152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67589" y="666459"/>
            <a:ext cx="6979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COMPOSITE ERROR METRIC ACROSS ALL SITES &amp; TIME HORIZONS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Normalized to the mean of all models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2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7EC824DD9C6049887393F5356D8277" ma:contentTypeVersion="6" ma:contentTypeDescription="Create a new document." ma:contentTypeScope="" ma:versionID="df0318cf072b7446ac7e7498dae87b1a">
  <xsd:schema xmlns:xsd="http://www.w3.org/2001/XMLSchema" xmlns:xs="http://www.w3.org/2001/XMLSchema" xmlns:p="http://schemas.microsoft.com/office/2006/metadata/properties" xmlns:ns2="14307672-f9cf-4b93-9b69-137fc5cce8bd" xmlns:ns3="e8a0d8b7-37e8-4b0b-b1c0-5279c1a5f787" xmlns:ns4="0ac5d9d2-340e-495c-86cd-4b8f333b40b9" targetNamespace="http://schemas.microsoft.com/office/2006/metadata/properties" ma:root="true" ma:fieldsID="c857c023b833bb0e42eb3572350efcac" ns2:_="" ns3:_="" ns4:_="">
    <xsd:import namespace="14307672-f9cf-4b93-9b69-137fc5cce8bd"/>
    <xsd:import namespace="e8a0d8b7-37e8-4b0b-b1c0-5279c1a5f787"/>
    <xsd:import namespace="0ac5d9d2-340e-495c-86cd-4b8f333b40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307672-f9cf-4b93-9b69-137fc5cce8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a0d8b7-37e8-4b0b-b1c0-5279c1a5f787" elementFormDefault="qualified">
    <xsd:import namespace="http://schemas.microsoft.com/office/2006/documentManagement/types"/>
    <xsd:import namespace="http://schemas.microsoft.com/office/infopath/2007/PartnerControls"/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5d9d2-340e-495c-86cd-4b8f333b40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4307672-f9cf-4b93-9b69-137fc5cce8bd">
      <UserInfo>
        <DisplayName>Heather Van Schoiack</DisplayName>
        <AccountId>49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76DD13A-DBFF-47E4-A0E7-95B6FFD6A9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058402-9C31-4924-9978-1EFB0A400C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307672-f9cf-4b93-9b69-137fc5cce8bd"/>
    <ds:schemaRef ds:uri="e8a0d8b7-37e8-4b0b-b1c0-5279c1a5f787"/>
    <ds:schemaRef ds:uri="0ac5d9d2-340e-495c-86cd-4b8f333b40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1BC767-273B-460A-BC31-9D5DAA189F55}">
  <ds:schemaRefs>
    <ds:schemaRef ds:uri="0ac5d9d2-340e-495c-86cd-4b8f333b40b9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e8a0d8b7-37e8-4b0b-b1c0-5279c1a5f787"/>
    <ds:schemaRef ds:uri="http://schemas.openxmlformats.org/package/2006/metadata/core-properties"/>
    <ds:schemaRef ds:uri="http://www.w3.org/XML/1998/namespace"/>
    <ds:schemaRef ds:uri="14307672-f9cf-4b93-9b69-137fc5cce8bd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11422</TotalTime>
  <Words>752</Words>
  <Application>Microsoft Office PowerPoint</Application>
  <PresentationFormat>Widescreen</PresentationFormat>
  <Paragraphs>228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Fazio</dc:creator>
  <cp:lastModifiedBy>Richard Perez</cp:lastModifiedBy>
  <cp:revision>176</cp:revision>
  <dcterms:created xsi:type="dcterms:W3CDTF">2017-05-08T21:18:28Z</dcterms:created>
  <dcterms:modified xsi:type="dcterms:W3CDTF">2019-08-07T03:15:22Z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0x0101005F7EC824DD9C6049887393F5356D8277</vt:lpwstr>
  </property>
</Properties>
</file>