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61F0-0DF6-43FB-A320-62F47255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2FDF-6D7A-4805-BB18-8B579D7A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E17A-0D52-49D3-B177-A5D7C43D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17A9-7D11-4AD4-904B-115802F9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D3C4-49B3-41D9-862D-3A5894F7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2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B1D-75FC-4806-BF8E-28143830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3B46A-06B3-43A7-A6A7-E85B45E9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8CF9-2D2A-4C82-A626-23A0A9A4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1B2-F0B0-48D1-9D49-46357A9F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9D30-0DAD-4D70-AEC3-4A2E7174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1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6F1E-82CD-40FC-A992-0095D3836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3D973-6207-43A6-9111-B7B6F2CB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2BB3-C5AB-4EF7-AFED-DC0DD41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1569-F12D-418D-BC87-2FC37524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699-5B12-4E26-8894-5AC4FE1B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5253-BBB6-413B-AC94-BA9A379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921E-E868-4D37-83E7-3E941F0B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CC18-94F4-4232-95A6-797CAD7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EB32-8144-48EE-BE55-0F12A22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5BED-155B-4014-917E-30DA0854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6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ECA9-1297-4ACE-9D4A-9F5071B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B9A6-2F6E-4939-9504-E0FA666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3DDA-3B9E-4080-AD57-2A527639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EAE1-CB6C-4E9A-816E-B8E59AD6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DD82-DFB9-4450-B335-BD52C125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0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6E90-B5BA-4088-85DF-0BD9E673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85B0-D208-4A25-87EE-C76EBD62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F46D-0698-4D26-916B-FFC84241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7DD2-4A6D-4288-93FE-28C0FB3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8500-94F7-4226-88F9-8EAF3828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93EF-9628-4D97-BB04-6ACE5497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7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2359-04F5-448C-87B3-F447642D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BBC4-5C44-4B75-9C12-024F094E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233C4-0C04-4B7A-A1C4-B2CC8254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D8966-9248-4B50-A5E7-71B6900EC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E267A-4B7F-46D6-AD3E-1E7EB5748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8EC60-6068-4F6D-A036-CD08408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D910-A7C0-43C8-9FBF-DDC7F7C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38C2B-0238-4EE0-89BE-89CCD88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3B3-ECBE-4368-8475-3E5E5378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A33C4-0366-40CD-BF42-C63CE9A4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53AC-4E4E-48AB-9518-728D6F8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43C9-87F8-4D3E-9D6A-8802EDA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58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4A311-123B-4868-A3E1-BB9AD7E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9CB8-5498-4AF4-AFA5-AFD4A37F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B538-BF2A-4848-BF9A-3C397A2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9097-BE50-4813-B382-8FA07D59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2F48-7069-48CF-837E-46DCAAAC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DC23B-705B-4034-ACD7-4E711583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DE151-0390-4062-82A0-42B7534A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459-B5C6-40C4-9730-BB0A83F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4247-DA3A-4C25-8C81-80AE2F8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6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029F-E22E-4125-8F8D-E0828327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73A1-B9EB-4298-B048-61BE19B9D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7A33-13F3-405B-BFEC-49EA637F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D78E-37B5-4BFB-BD8C-2AD43BF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8B73-1451-4509-9DD9-A7B79D50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3B44-D93C-4144-B591-14115C5F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81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285BC-FAFD-4D40-85C9-642F81A2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3DB3-71BE-401F-B1F4-2976C20E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7D90-92CA-4B04-831A-A3257DE3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6A81-3CC3-41C3-868C-B2C1175290A6}" type="datetimeFigureOut">
              <a:rPr lang="es-CO" smtClean="0"/>
              <a:t>30/01/2019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9A3F-753F-4D22-9E97-9FA736F2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36F-B821-472E-89CF-C9AEAF7F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2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BC6-31F8-48B0-A0F1-E619E17B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43" y="1781067"/>
            <a:ext cx="11153313" cy="2387600"/>
          </a:xfrm>
        </p:spPr>
        <p:txBody>
          <a:bodyPr>
            <a:normAutofit/>
          </a:bodyPr>
          <a:lstStyle/>
          <a:p>
            <a:r>
              <a:rPr lang="es-CO" b="1" dirty="0"/>
              <a:t>http://bit.ly/BDML-UR-Monitoria1</a:t>
            </a:r>
          </a:p>
        </p:txBody>
      </p:sp>
    </p:spTree>
    <p:extLst>
      <p:ext uri="{BB962C8B-B14F-4D97-AF65-F5344CB8AC3E}">
        <p14:creationId xmlns:p14="http://schemas.microsoft.com/office/powerpoint/2010/main" val="29113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http://bit.ly/BDML-UR-Monitoria1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http://bit.ly/BDML-UR-Monitoria1</dc:title>
  <dc:creator>Juan David Martínez Gordillo</dc:creator>
  <cp:lastModifiedBy>Juan David Martínez Gordillo</cp:lastModifiedBy>
  <cp:revision>2</cp:revision>
  <dcterms:created xsi:type="dcterms:W3CDTF">2019-01-30T12:19:01Z</dcterms:created>
  <dcterms:modified xsi:type="dcterms:W3CDTF">2019-01-30T13:15:55Z</dcterms:modified>
</cp:coreProperties>
</file>