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7" d="100"/>
          <a:sy n="67" d="100"/>
        </p:scale>
        <p:origin x="12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70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5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4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77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15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98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5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3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10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2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32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B960-8FF4-4236-88B6-C9FFA1E3E7DF}" type="datetimeFigureOut">
              <a:rPr lang="es-MX" smtClean="0"/>
              <a:t>29/09/2019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1D2C-6866-4F02-A17C-5295CAF2E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94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9CE284E-395B-445E-BDBD-C3E47890F3CE}"/>
              </a:ext>
            </a:extLst>
          </p:cNvPr>
          <p:cNvSpPr/>
          <p:nvPr/>
        </p:nvSpPr>
        <p:spPr>
          <a:xfrm>
            <a:off x="2960426" y="3075972"/>
            <a:ext cx="3213621" cy="1260288"/>
          </a:xfrm>
          <a:prstGeom prst="round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391" tIns="81195" rIns="162391" bIns="81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Open BMP File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(A window will open and the file must be selected)</a:t>
            </a:r>
            <a:endParaRPr lang="es-MX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FA8DB748-272F-46EA-AA81-C89FFB67484B}"/>
              </a:ext>
            </a:extLst>
          </p:cNvPr>
          <p:cNvSpPr/>
          <p:nvPr/>
        </p:nvSpPr>
        <p:spPr>
          <a:xfrm>
            <a:off x="2789039" y="910248"/>
            <a:ext cx="3556396" cy="1361467"/>
          </a:xfrm>
          <a:prstGeom prst="flowChartInputOutpu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Read</a:t>
            </a:r>
            <a:r>
              <a:rPr lang="es-MX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Data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n-US" sz="1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(Algorithm, Action, Mode, Key [,Initialization Vector])</a:t>
            </a:r>
            <a:endParaRPr lang="es-MX" sz="1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8AC6B74E-19BD-4A6F-AC47-399EDD4E08AA}"/>
              </a:ext>
            </a:extLst>
          </p:cNvPr>
          <p:cNvSpPr/>
          <p:nvPr/>
        </p:nvSpPr>
        <p:spPr>
          <a:xfrm>
            <a:off x="3687366" y="5407238"/>
            <a:ext cx="1759742" cy="1550194"/>
          </a:xfrm>
          <a:prstGeom prst="flowChartDecision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Clear Data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14B4A8ED-3214-4AA4-AD1B-B421EE6FA939}"/>
              </a:ext>
            </a:extLst>
          </p:cNvPr>
          <p:cNvCxnSpPr>
            <a:cxnSpLocks/>
            <a:stCxn id="6" idx="5"/>
            <a:endCxn id="4" idx="0"/>
          </p:cNvCxnSpPr>
          <p:nvPr/>
        </p:nvCxnSpPr>
        <p:spPr>
          <a:xfrm flipH="1">
            <a:off x="4567237" y="1590982"/>
            <a:ext cx="1422558" cy="1484990"/>
          </a:xfrm>
          <a:prstGeom prst="bentConnector4">
            <a:avLst>
              <a:gd name="adj1" fmla="val -16070"/>
              <a:gd name="adj2" fmla="val 7292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B037E62-D5B6-48FE-842F-3C889D59C65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67237" y="4336260"/>
            <a:ext cx="0" cy="10709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F985FAE8-2884-40CC-A28C-DE9B9271C500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rot="5400000" flipH="1" flipV="1">
            <a:off x="3744984" y="4528369"/>
            <a:ext cx="3251316" cy="1606810"/>
          </a:xfrm>
          <a:prstGeom prst="bentConnector4">
            <a:avLst>
              <a:gd name="adj1" fmla="val -12744"/>
              <a:gd name="adj2" fmla="val 1871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31F912B-F947-42E6-B67B-D8F6BE3FA0D4}"/>
              </a:ext>
            </a:extLst>
          </p:cNvPr>
          <p:cNvCxnSpPr>
            <a:cxnSpLocks/>
            <a:stCxn id="7" idx="1"/>
            <a:endCxn id="33" idx="0"/>
          </p:cNvCxnSpPr>
          <p:nvPr/>
        </p:nvCxnSpPr>
        <p:spPr>
          <a:xfrm rot="10800000" flipH="1" flipV="1">
            <a:off x="3687365" y="6182334"/>
            <a:ext cx="879871" cy="2056209"/>
          </a:xfrm>
          <a:prstGeom prst="bentConnector4">
            <a:avLst>
              <a:gd name="adj1" fmla="val -25981"/>
              <a:gd name="adj2" fmla="val 6884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rama de flujo: decisión 32">
            <a:extLst>
              <a:ext uri="{FF2B5EF4-FFF2-40B4-BE49-F238E27FC236}">
                <a16:creationId xmlns:a16="http://schemas.microsoft.com/office/drawing/2014/main" id="{5CC9C37E-3BEE-411C-8503-078CC328BF0C}"/>
              </a:ext>
            </a:extLst>
          </p:cNvPr>
          <p:cNvSpPr/>
          <p:nvPr/>
        </p:nvSpPr>
        <p:spPr>
          <a:xfrm>
            <a:off x="3687366" y="8238544"/>
            <a:ext cx="1759742" cy="1550194"/>
          </a:xfrm>
          <a:prstGeom prst="flowChartDecision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Close</a:t>
            </a:r>
            <a:r>
              <a:rPr lang="es-MX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App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6AC6FD0B-EA46-405F-9BD6-5994C4872458}"/>
              </a:ext>
            </a:extLst>
          </p:cNvPr>
          <p:cNvCxnSpPr>
            <a:cxnSpLocks/>
            <a:stCxn id="33" idx="1"/>
            <a:endCxn id="6" idx="2"/>
          </p:cNvCxnSpPr>
          <p:nvPr/>
        </p:nvCxnSpPr>
        <p:spPr>
          <a:xfrm rot="10800000">
            <a:off x="3144680" y="1590983"/>
            <a:ext cx="542687" cy="7422659"/>
          </a:xfrm>
          <a:prstGeom prst="bentConnector3">
            <a:avLst>
              <a:gd name="adj1" fmla="val 39721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9806CAC-56F2-4D80-A8D7-ED2CC2949856}"/>
              </a:ext>
            </a:extLst>
          </p:cNvPr>
          <p:cNvSpPr/>
          <p:nvPr/>
        </p:nvSpPr>
        <p:spPr>
          <a:xfrm>
            <a:off x="3965046" y="10504888"/>
            <a:ext cx="1204380" cy="564962"/>
          </a:xfrm>
          <a:prstGeom prst="round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391" tIns="81195" rIns="162391" bIns="81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END</a:t>
            </a:r>
            <a:endParaRPr lang="es-MX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B4B50AB-14E6-456D-9E70-3831E0928111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flipH="1">
            <a:off x="4567236" y="9788738"/>
            <a:ext cx="1" cy="7161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B3F27F6-EEA0-4666-8C57-B3ED17AC2E76}"/>
              </a:ext>
            </a:extLst>
          </p:cNvPr>
          <p:cNvSpPr/>
          <p:nvPr/>
        </p:nvSpPr>
        <p:spPr>
          <a:xfrm>
            <a:off x="2907986" y="5580357"/>
            <a:ext cx="7793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7AB469F-7A45-4CFD-84E6-6F2713361197}"/>
              </a:ext>
            </a:extLst>
          </p:cNvPr>
          <p:cNvSpPr/>
          <p:nvPr/>
        </p:nvSpPr>
        <p:spPr>
          <a:xfrm>
            <a:off x="2907986" y="8364482"/>
            <a:ext cx="7793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116EE1B6-1062-4045-8E98-EB275B62171B}"/>
              </a:ext>
            </a:extLst>
          </p:cNvPr>
          <p:cNvSpPr/>
          <p:nvPr/>
        </p:nvSpPr>
        <p:spPr>
          <a:xfrm>
            <a:off x="4902451" y="6695822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NO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91D05C8-0C6E-43FF-A1AD-2A81F53A5D6F}"/>
              </a:ext>
            </a:extLst>
          </p:cNvPr>
          <p:cNvSpPr/>
          <p:nvPr/>
        </p:nvSpPr>
        <p:spPr>
          <a:xfrm>
            <a:off x="4902451" y="9527128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65699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38</Words>
  <Application>Microsoft Office PowerPoint</Application>
  <PresentationFormat>Doble carta (432 x 279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David Portilla Martinez</dc:creator>
  <cp:lastModifiedBy>Jose David Portilla Martinez</cp:lastModifiedBy>
  <cp:revision>4</cp:revision>
  <dcterms:created xsi:type="dcterms:W3CDTF">2019-09-29T19:56:59Z</dcterms:created>
  <dcterms:modified xsi:type="dcterms:W3CDTF">2019-09-29T20:25:18Z</dcterms:modified>
</cp:coreProperties>
</file>