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tif" ContentType="image/tiff"/>
  <Override PartName="/ppt/media/image1.png" ContentType="image/pn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590837" cy="10693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79400" y="5741640"/>
            <a:ext cx="1403136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969320" y="574164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79400" y="574164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908520" y="2501640"/>
            <a:ext cx="7772760" cy="62017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908520" y="2501640"/>
            <a:ext cx="7772760" cy="6201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69280" y="3321720"/>
            <a:ext cx="13251960" cy="106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9400" y="574164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62017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969320" y="574164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79400" y="5741640"/>
            <a:ext cx="14031360" cy="2958120"/>
          </a:xfrm>
          <a:prstGeom prst="rect">
            <a:avLst/>
          </a:prstGeom>
        </p:spPr>
        <p:txBody>
          <a:bodyPr lIns="0" rIns="0" tIns="0" bIns="0"/>
          <a:p>
            <a:endParaRPr b="0" lang="pt-PT" sz="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150120" rIns="150120" tIns="75240" bIns="75240" anchor="ctr"/>
          <a:p>
            <a:pPr algn="ctr">
              <a:lnSpc>
                <a:spcPct val="100000"/>
              </a:lnSpc>
            </a:pPr>
            <a:r>
              <a:rPr b="0" lang="pt-PT" sz="7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</a:t>
            </a:r>
            <a:endParaRPr b="0" lang="pt-PT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79400" y="9910800"/>
            <a:ext cx="3638160" cy="569520"/>
          </a:xfrm>
          <a:prstGeom prst="rect">
            <a:avLst/>
          </a:prstGeom>
        </p:spPr>
        <p:txBody>
          <a:bodyPr lIns="150120" rIns="150120" tIns="75240" bIns="752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327640" y="9910800"/>
            <a:ext cx="4935240" cy="569520"/>
          </a:xfrm>
          <a:prstGeom prst="rect">
            <a:avLst/>
          </a:prstGeom>
        </p:spPr>
        <p:txBody>
          <a:bodyPr lIns="150120" rIns="150120" tIns="75240" bIns="752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172960" y="9910800"/>
            <a:ext cx="3638160" cy="569520"/>
          </a:xfrm>
          <a:prstGeom prst="rect">
            <a:avLst/>
          </a:prstGeom>
        </p:spPr>
        <p:txBody>
          <a:bodyPr lIns="150120" rIns="150120" tIns="75240" bIns="75240" anchor="ctr"/>
          <a:p>
            <a:pPr algn="r">
              <a:lnSpc>
                <a:spcPct val="100000"/>
              </a:lnSpc>
            </a:pPr>
            <a:fld id="{C908C6BD-5797-4F41-846A-A31F15006B2D}" type="slidenum"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tif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0" descr=""/>
          <p:cNvPicPr/>
          <p:nvPr/>
        </p:nvPicPr>
        <p:blipFill>
          <a:blip r:embed="rId1"/>
          <a:srcRect l="9616" t="0" r="0" b="0"/>
          <a:stretch/>
        </p:blipFill>
        <p:spPr>
          <a:xfrm>
            <a:off x="0" y="4136760"/>
            <a:ext cx="2178360" cy="14256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7075440" y="738360"/>
            <a:ext cx="1403640" cy="359640"/>
          </a:xfrm>
          <a:prstGeom prst="rect">
            <a:avLst/>
          </a:prstGeom>
          <a:solidFill>
            <a:srgbClr val="af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Imagem 22" descr=""/>
          <p:cNvPicPr/>
          <p:nvPr/>
        </p:nvPicPr>
        <p:blipFill>
          <a:blip r:embed="rId2"/>
          <a:srcRect l="4069" t="23064" r="4069" b="7577"/>
          <a:stretch/>
        </p:blipFill>
        <p:spPr>
          <a:xfrm>
            <a:off x="-30240" y="-27000"/>
            <a:ext cx="15651000" cy="10747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8713800" y="4195440"/>
            <a:ext cx="4842000" cy="51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5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5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Gaussian processes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5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analysis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5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stellar noise to search for exoplanets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João David Ribeiro Camacho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Dissertação de Mestrado apresentada 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Faculdade de Ciências da Universidade do Porto 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Engenharia Matemática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 rot="10800000">
            <a:off x="8030520" y="7723080"/>
            <a:ext cx="52272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use of Gaussian processes in the analysis of stellar noise to search for exoplanets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 rot="5400000">
            <a:off x="6193080" y="8096400"/>
            <a:ext cx="3329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João David Ribeiro Camacho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5400000">
            <a:off x="7308720" y="149760"/>
            <a:ext cx="864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m 39" descr=""/>
          <p:cNvPicPr/>
          <p:nvPr/>
        </p:nvPicPr>
        <p:blipFill>
          <a:blip r:embed="rId3"/>
          <a:stretch/>
        </p:blipFill>
        <p:spPr>
          <a:xfrm>
            <a:off x="7579440" y="10027080"/>
            <a:ext cx="420120" cy="431640"/>
          </a:xfrm>
          <a:prstGeom prst="rect">
            <a:avLst/>
          </a:prstGeom>
          <a:ln>
            <a:noFill/>
          </a:ln>
        </p:spPr>
      </p:pic>
      <p:pic>
        <p:nvPicPr>
          <p:cNvPr id="46" name="Imagem 31" descr=""/>
          <p:cNvPicPr/>
          <p:nvPr/>
        </p:nvPicPr>
        <p:blipFill>
          <a:blip r:embed="rId4"/>
          <a:stretch/>
        </p:blipFill>
        <p:spPr>
          <a:xfrm>
            <a:off x="7507440" y="2178360"/>
            <a:ext cx="508680" cy="145368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7435440" y="1098360"/>
            <a:ext cx="719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7435440" y="738360"/>
            <a:ext cx="71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8f8f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8f8f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CICLO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Imagem 29" descr=""/>
          <p:cNvPicPr/>
          <p:nvPr/>
        </p:nvPicPr>
        <p:blipFill>
          <a:blip r:embed="rId5"/>
          <a:srcRect l="9616" t="0" r="0" b="0"/>
          <a:stretch/>
        </p:blipFill>
        <p:spPr>
          <a:xfrm>
            <a:off x="10963800" y="450000"/>
            <a:ext cx="2232000" cy="146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174</TotalTime>
  <Application>LibreOffice/5.1.4.2$Linux_X86_64 LibreOffice_project/10m0$Build-2</Application>
  <Words>88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dcterms:modified xsi:type="dcterms:W3CDTF">2017-01-20T14:29:33Z</dcterms:modified>
  <cp:revision>38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