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9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7561262" cy="10693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78000" y="2887920"/>
            <a:ext cx="6804720" cy="54291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78000" y="2887920"/>
            <a:ext cx="6804720" cy="5429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78000" y="426600"/>
            <a:ext cx="6804720" cy="827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78000" y="2887920"/>
            <a:ext cx="6804720" cy="54291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78000" y="2887920"/>
            <a:ext cx="6804720" cy="5429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78000" y="426600"/>
            <a:ext cx="6804720" cy="827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78000" y="574164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864960" y="2502000"/>
            <a:ext cx="332064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20640" cy="6201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64960" y="574164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864960" y="2502000"/>
            <a:ext cx="332064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78000" y="5741640"/>
            <a:ext cx="6804720" cy="29581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título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 de tópicos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78000" y="426600"/>
            <a:ext cx="6804720" cy="178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título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78000" y="2502000"/>
            <a:ext cx="6804720" cy="6201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texto dos tópicos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 de tópicos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 de tópicos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nível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Sétimo nível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85360" y="3441960"/>
            <a:ext cx="5337360" cy="47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use of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Gaussian processes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analysis of stellar noise to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search for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exoplanets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João David Ribeiro Camacho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Mestrado em Engenharia Matemática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Departamento de Matemática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Orientador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Nuno Cardoso Santos, Investigador, Instituto de Astrofísica e Ciências do Espaço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Coorientador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João Pedro de Sousa Faria, Investigador, Instituto de Astrofísica e Ciências do Espaço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752000" y="2875680"/>
            <a:ext cx="2734560" cy="12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Orbital motion of 51 Peg.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Credits: Mayor &amp; Queloz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Nature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378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355-359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10" descr=""/>
          <p:cNvPicPr/>
          <p:nvPr/>
        </p:nvPicPr>
        <p:blipFill>
          <a:blip r:embed="rId1"/>
          <a:srcRect l="28488" t="6432" r="17735" b="4012"/>
          <a:stretch/>
        </p:blipFill>
        <p:spPr>
          <a:xfrm>
            <a:off x="5401080" y="5346720"/>
            <a:ext cx="2158920" cy="532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4752000" y="154440"/>
            <a:ext cx="2678400" cy="279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m 9" descr=""/>
          <p:cNvPicPr/>
          <p:nvPr/>
        </p:nvPicPr>
        <p:blipFill>
          <a:blip r:embed="rId1"/>
          <a:srcRect l="9616" t="0" r="0" b="0"/>
          <a:stretch/>
        </p:blipFill>
        <p:spPr>
          <a:xfrm>
            <a:off x="5436720" y="2394360"/>
            <a:ext cx="2088720" cy="13665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5436720" y="3546360"/>
            <a:ext cx="2122920" cy="18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Todas  as  correções  determinadas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2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pelo júri, e só essas, foram efetuadas.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Presidente do Júri,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Porto, ______/______/_________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Imagem 8" descr=""/>
          <p:cNvPicPr/>
          <p:nvPr/>
        </p:nvPicPr>
        <p:blipFill>
          <a:blip r:embed="rId2"/>
          <a:srcRect l="28488" t="6432" r="17735" b="4012"/>
          <a:stretch/>
        </p:blipFill>
        <p:spPr>
          <a:xfrm>
            <a:off x="5401080" y="5346720"/>
            <a:ext cx="2158920" cy="532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720" y="4554720"/>
            <a:ext cx="1438560" cy="94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Presidente do Júri,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Porto,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______/______/______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908360" y="5882760"/>
            <a:ext cx="377676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use of Gaussian processes in the analysis of stellar noise to search for exoplanets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2700360" y="6321600"/>
            <a:ext cx="2230920" cy="9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João David Ribeiro Camacho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Mestrado em Engenharia  Matemática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Departamento de Matemática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3544560" y="6941880"/>
            <a:ext cx="5198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3060720" y="4338720"/>
            <a:ext cx="1474560" cy="1474560"/>
          </a:xfrm>
          <a:prstGeom prst="ellipse">
            <a:avLst/>
          </a:prstGeom>
          <a:solidFill>
            <a:srgbClr val="f8f8f8"/>
          </a:solidFill>
          <a:ln w="324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Imagem 10" descr=""/>
          <p:cNvPicPr/>
          <p:nvPr/>
        </p:nvPicPr>
        <p:blipFill>
          <a:blip r:embed="rId1"/>
          <a:srcRect l="9616" t="0" r="0" b="0"/>
          <a:stretch/>
        </p:blipFill>
        <p:spPr>
          <a:xfrm>
            <a:off x="3060720" y="3035880"/>
            <a:ext cx="1438560" cy="941040"/>
          </a:xfrm>
          <a:prstGeom prst="rect">
            <a:avLst/>
          </a:prstGeom>
          <a:ln>
            <a:noFill/>
          </a:ln>
        </p:spPr>
      </p:pic>
      <p:pic>
        <p:nvPicPr>
          <p:cNvPr id="85" name="Imagem 11" descr=""/>
          <p:cNvPicPr/>
          <p:nvPr/>
        </p:nvPicPr>
        <p:blipFill>
          <a:blip r:embed="rId2"/>
          <a:srcRect l="29683" t="0" r="15599" b="0"/>
          <a:stretch/>
        </p:blipFill>
        <p:spPr>
          <a:xfrm rot="16200000">
            <a:off x="3465360" y="3304800"/>
            <a:ext cx="557280" cy="1510560"/>
          </a:xfrm>
          <a:prstGeom prst="rect">
            <a:avLst/>
          </a:prstGeom>
          <a:ln>
            <a:noFill/>
          </a:ln>
        </p:spPr>
      </p:pic>
      <p:sp>
        <p:nvSpPr>
          <p:cNvPr id="86" name="CustomShape 6"/>
          <p:cNvSpPr/>
          <p:nvPr/>
        </p:nvSpPr>
        <p:spPr>
          <a:xfrm>
            <a:off x="1692360" y="2970360"/>
            <a:ext cx="4246920" cy="4246920"/>
          </a:xfrm>
          <a:prstGeom prst="ellipse">
            <a:avLst/>
          </a:prstGeom>
          <a:noFill/>
          <a:ln w="648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m 17" descr=""/>
          <p:cNvPicPr/>
          <p:nvPr/>
        </p:nvPicPr>
        <p:blipFill>
          <a:blip r:embed="rId1"/>
          <a:srcRect l="83332" t="22775" r="4288" b="8117"/>
          <a:stretch/>
        </p:blipFill>
        <p:spPr>
          <a:xfrm>
            <a:off x="5148720" y="738360"/>
            <a:ext cx="835560" cy="42469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1692360" y="732240"/>
            <a:ext cx="4318920" cy="43185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2340360" y="1818360"/>
            <a:ext cx="3697920" cy="344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31"/>
              </a:lnSpc>
            </a:pP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Insira o título da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1"/>
              </a:lnSpc>
            </a:pP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dissertação, projeto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1"/>
              </a:lnSpc>
            </a:pP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 relatório 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1"/>
              </a:lnSpc>
            </a:pP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estágio, letra Arial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1"/>
              </a:lnSpc>
            </a:pP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Bold, tamanho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1"/>
              </a:lnSpc>
            </a:pP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ajustado a caixa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1"/>
              </a:lnSpc>
            </a:pP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 texto 6 x 6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1"/>
              </a:lnSpc>
            </a:pP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cm, justificado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31"/>
              </a:lnSpc>
            </a:pPr>
            <a:r>
              <a:rPr b="1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à esquerda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Nome do autor, Arial Plain, 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Nome do curso, Arial Plain, 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Departamento, Arial Plain, 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56360" y="5418720"/>
            <a:ext cx="6047280" cy="46069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Imagem 14" descr=""/>
          <p:cNvPicPr/>
          <p:nvPr/>
        </p:nvPicPr>
        <p:blipFill>
          <a:blip r:embed="rId2"/>
          <a:srcRect l="9616" t="0" r="0" b="0"/>
          <a:stretch/>
        </p:blipFill>
        <p:spPr>
          <a:xfrm>
            <a:off x="3636720" y="810360"/>
            <a:ext cx="1366560" cy="894240"/>
          </a:xfrm>
          <a:prstGeom prst="rect">
            <a:avLst/>
          </a:prstGeom>
          <a:ln>
            <a:noFill/>
          </a:ln>
        </p:spPr>
      </p:pic>
      <p:pic>
        <p:nvPicPr>
          <p:cNvPr id="92" name="Imagem 16" descr=""/>
          <p:cNvPicPr/>
          <p:nvPr/>
        </p:nvPicPr>
        <p:blipFill>
          <a:blip r:embed="rId3"/>
          <a:srcRect l="9616" t="0" r="0" b="0"/>
          <a:stretch/>
        </p:blipFill>
        <p:spPr>
          <a:xfrm>
            <a:off x="2988720" y="9019080"/>
            <a:ext cx="1438560" cy="9410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319</TotalTime>
  <Application>LibreOffice/5.1.4.2$Linux_X86_64 LibreOffice_project/10m0$Build-2</Application>
  <Words>195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2012-06-30T15:53:47Z</dcterms:created>
  <dc:creator>ANTONIO AROUCA</dc:creator>
  <dc:description/>
  <dc:language>pt-PT</dc:language>
  <cp:lastModifiedBy/>
  <dcterms:modified xsi:type="dcterms:W3CDTF">2017-01-20T14:30:57Z</dcterms:modified>
  <cp:revision>76</cp:revision>
  <dc:subject/>
  <dc:title>Diapositivo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